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9.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1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1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4.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1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16.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17.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1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19.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2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21.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22.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notesSlides/notesSlide23.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24.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25.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26.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27.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0" r:id="rId3"/>
    <p:sldMasterId id="2147483681" r:id="rId4"/>
  </p:sldMasterIdLst>
  <p:notesMasterIdLst>
    <p:notesMasterId r:id="rId45"/>
  </p:notesMasterIdLst>
  <p:sldIdLst>
    <p:sldId id="256" r:id="rId5"/>
    <p:sldId id="335" r:id="rId6"/>
    <p:sldId id="259" r:id="rId7"/>
    <p:sldId id="289" r:id="rId8"/>
    <p:sldId id="293" r:id="rId9"/>
    <p:sldId id="296" r:id="rId10"/>
    <p:sldId id="339" r:id="rId11"/>
    <p:sldId id="297" r:id="rId12"/>
    <p:sldId id="298" r:id="rId13"/>
    <p:sldId id="336" r:id="rId14"/>
    <p:sldId id="337" r:id="rId15"/>
    <p:sldId id="302" r:id="rId16"/>
    <p:sldId id="332" r:id="rId17"/>
    <p:sldId id="333" r:id="rId18"/>
    <p:sldId id="301" r:id="rId19"/>
    <p:sldId id="303" r:id="rId20"/>
    <p:sldId id="344" r:id="rId21"/>
    <p:sldId id="343" r:id="rId22"/>
    <p:sldId id="306" r:id="rId23"/>
    <p:sldId id="307" r:id="rId24"/>
    <p:sldId id="341" r:id="rId25"/>
    <p:sldId id="308" r:id="rId26"/>
    <p:sldId id="310" r:id="rId27"/>
    <p:sldId id="311" r:id="rId28"/>
    <p:sldId id="312" r:id="rId29"/>
    <p:sldId id="345" r:id="rId30"/>
    <p:sldId id="346" r:id="rId31"/>
    <p:sldId id="348" r:id="rId32"/>
    <p:sldId id="347" r:id="rId33"/>
    <p:sldId id="317" r:id="rId34"/>
    <p:sldId id="316" r:id="rId35"/>
    <p:sldId id="318" r:id="rId36"/>
    <p:sldId id="319" r:id="rId37"/>
    <p:sldId id="338" r:id="rId38"/>
    <p:sldId id="321" r:id="rId39"/>
    <p:sldId id="322" r:id="rId40"/>
    <p:sldId id="323" r:id="rId41"/>
    <p:sldId id="340" r:id="rId42"/>
    <p:sldId id="329" r:id="rId43"/>
    <p:sldId id="331" r:id="rId4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autoAdjust="0"/>
  </p:normalViewPr>
  <p:slideViewPr>
    <p:cSldViewPr snapToGrid="0">
      <p:cViewPr varScale="1">
        <p:scale>
          <a:sx n="60" d="100"/>
          <a:sy n="60" d="100"/>
        </p:scale>
        <p:origin x="7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2018/2/25</a:t>
            </a:fld>
            <a:endParaRPr lang="zh-CN" altLang="en-US"/>
          </a:p>
        </p:txBody>
      </p:sp>
      <p:sp>
        <p:nvSpPr>
          <p:cNvPr id="4" name="幻灯片图像占位符 3"/>
          <p:cNvSpPr>
            <a:spLocks noGrp="1" noRot="1" noChangeAspect="1"/>
          </p:cNvSpPr>
          <p:nvPr>
            <p:ph type="sldImg" idx="2"/>
          </p:nvPr>
        </p:nvSpPr>
        <p:spPr>
          <a:xfrm>
            <a:off x="481584" y="1279287"/>
            <a:ext cx="6140578"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4967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FB61F6-F5AE-4FF7-BBB8-33434500FC6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99E14F-878C-4520-887C-35598E527329}"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D395-DDAE-4571-B0CE-CBC82FA343B3}"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D395-DDAE-4571-B0CE-CBC82FA343B3}"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31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FB61F6-F5AE-4FF7-BBB8-33434500FC62}" type="slidenum">
              <a:rPr lang="zh-CN" altLang="en-US" smtClean="0"/>
              <a:t>32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D395-DDAE-4571-B0CE-CBC82FA343B3}" type="slidenum">
              <a:rPr lang="zh-CN" altLang="en-US" smtClean="0"/>
              <a:t>33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34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t>35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t>36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t>37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t>39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70ED71-D90F-4F5A-9E72-4CED7B41E94B}"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04D395-DDAE-4571-B0CE-CBC82FA343B3}"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5A914D"/>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55371" y="1472517"/>
            <a:ext cx="8264436" cy="1223426"/>
          </a:xfrm>
        </p:spPr>
        <p:txBody>
          <a:bodyPr anchor="b">
            <a:normAutofit/>
          </a:bodyPr>
          <a:lstStyle>
            <a:lvl1pPr algn="ctr">
              <a:defRPr sz="4400">
                <a:solidFill>
                  <a:schemeClr val="tx1"/>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055371" y="2801938"/>
            <a:ext cx="8264436" cy="514667"/>
          </a:xfrm>
        </p:spPr>
        <p:txBody>
          <a:bodyPr>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solidFill>
                  <a:schemeClr val="bg1"/>
                </a:solidFill>
              </a:defRPr>
            </a:lvl1pPr>
          </a:lstStyle>
          <a:p>
            <a:fld id="{CBE5BA73-C434-4E0A-93FF-8F6D54E16052}"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D854C798-DD1A-4B62-89ED-1F2F951FCABD}" type="slidenum">
              <a:rPr lang="zh-CN" altLang="en-US" smtClean="0"/>
              <a:t>‹#›</a:t>
            </a:fld>
            <a:endParaRPr lang="zh-CN" altLang="en-US"/>
          </a:p>
        </p:txBody>
      </p:sp>
      <p:grpSp>
        <p:nvGrpSpPr>
          <p:cNvPr id="9" name="组合 8"/>
          <p:cNvGrpSpPr/>
          <p:nvPr userDrawn="1"/>
        </p:nvGrpSpPr>
        <p:grpSpPr>
          <a:xfrm>
            <a:off x="0" y="4243566"/>
            <a:ext cx="7288696" cy="1587137"/>
            <a:chOff x="6350" y="3522664"/>
            <a:chExt cx="9156700" cy="1993900"/>
          </a:xfrm>
        </p:grpSpPr>
        <p:sp>
          <p:nvSpPr>
            <p:cNvPr id="10" name="Line 73"/>
            <p:cNvSpPr>
              <a:spLocks noChangeShapeType="1"/>
            </p:cNvSpPr>
            <p:nvPr/>
          </p:nvSpPr>
          <p:spPr bwMode="auto">
            <a:xfrm flipH="1">
              <a:off x="8712200" y="3535364"/>
              <a:ext cx="147638" cy="255588"/>
            </a:xfrm>
            <a:prstGeom prst="line">
              <a:avLst/>
            </a:prstGeom>
            <a:noFill/>
            <a:ln w="49213" cap="rnd">
              <a:solidFill>
                <a:srgbClr val="A6DAE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Line 74"/>
            <p:cNvSpPr>
              <a:spLocks noChangeShapeType="1"/>
            </p:cNvSpPr>
            <p:nvPr/>
          </p:nvSpPr>
          <p:spPr bwMode="auto">
            <a:xfrm>
              <a:off x="8267700" y="3546476"/>
              <a:ext cx="146050" cy="249238"/>
            </a:xfrm>
            <a:prstGeom prst="line">
              <a:avLst/>
            </a:prstGeom>
            <a:noFill/>
            <a:ln w="49213" cap="rnd">
              <a:solidFill>
                <a:srgbClr val="A6DAE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 name="Line 75"/>
            <p:cNvSpPr>
              <a:spLocks noChangeShapeType="1"/>
            </p:cNvSpPr>
            <p:nvPr/>
          </p:nvSpPr>
          <p:spPr bwMode="auto">
            <a:xfrm>
              <a:off x="7975600" y="4051301"/>
              <a:ext cx="298450" cy="0"/>
            </a:xfrm>
            <a:prstGeom prst="line">
              <a:avLst/>
            </a:prstGeom>
            <a:noFill/>
            <a:ln w="49213" cap="rnd">
              <a:solidFill>
                <a:srgbClr val="A6DAE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 name="Line 76"/>
            <p:cNvSpPr>
              <a:spLocks noChangeShapeType="1"/>
            </p:cNvSpPr>
            <p:nvPr/>
          </p:nvSpPr>
          <p:spPr bwMode="auto">
            <a:xfrm flipV="1">
              <a:off x="8280400" y="4294189"/>
              <a:ext cx="152400" cy="255588"/>
            </a:xfrm>
            <a:prstGeom prst="line">
              <a:avLst/>
            </a:prstGeom>
            <a:noFill/>
            <a:ln w="49213" cap="rnd">
              <a:solidFill>
                <a:srgbClr val="A6DAE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 name="Line 77"/>
            <p:cNvSpPr>
              <a:spLocks noChangeShapeType="1"/>
            </p:cNvSpPr>
            <p:nvPr/>
          </p:nvSpPr>
          <p:spPr bwMode="auto">
            <a:xfrm flipH="1" flipV="1">
              <a:off x="8724900" y="4289426"/>
              <a:ext cx="152400" cy="247650"/>
            </a:xfrm>
            <a:prstGeom prst="line">
              <a:avLst/>
            </a:prstGeom>
            <a:noFill/>
            <a:ln w="49213" cap="rnd">
              <a:solidFill>
                <a:srgbClr val="A6DAE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Line 78"/>
            <p:cNvSpPr>
              <a:spLocks noChangeShapeType="1"/>
            </p:cNvSpPr>
            <p:nvPr/>
          </p:nvSpPr>
          <p:spPr bwMode="auto">
            <a:xfrm flipH="1">
              <a:off x="8864600" y="4033839"/>
              <a:ext cx="298450" cy="0"/>
            </a:xfrm>
            <a:prstGeom prst="line">
              <a:avLst/>
            </a:prstGeom>
            <a:noFill/>
            <a:ln w="49213" cap="rnd">
              <a:solidFill>
                <a:srgbClr val="A6DAE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 name="Freeform 88"/>
            <p:cNvSpPr/>
            <p:nvPr/>
          </p:nvSpPr>
          <p:spPr bwMode="auto">
            <a:xfrm>
              <a:off x="4635500" y="4271964"/>
              <a:ext cx="2492375" cy="984250"/>
            </a:xfrm>
            <a:custGeom>
              <a:avLst/>
              <a:gdLst>
                <a:gd name="T0" fmla="*/ 0 w 409"/>
                <a:gd name="T1" fmla="*/ 166 h 166"/>
                <a:gd name="T2" fmla="*/ 363 w 409"/>
                <a:gd name="T3" fmla="*/ 166 h 166"/>
                <a:gd name="T4" fmla="*/ 409 w 409"/>
                <a:gd name="T5" fmla="*/ 120 h 166"/>
                <a:gd name="T6" fmla="*/ 409 w 409"/>
                <a:gd name="T7" fmla="*/ 46 h 166"/>
                <a:gd name="T8" fmla="*/ 363 w 409"/>
                <a:gd name="T9" fmla="*/ 0 h 166"/>
                <a:gd name="T10" fmla="*/ 0 w 409"/>
                <a:gd name="T11" fmla="*/ 0 h 166"/>
                <a:gd name="T12" fmla="*/ 0 w 409"/>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409" h="166">
                  <a:moveTo>
                    <a:pt x="0" y="166"/>
                  </a:moveTo>
                  <a:cubicBezTo>
                    <a:pt x="363" y="166"/>
                    <a:pt x="363" y="166"/>
                    <a:pt x="363" y="166"/>
                  </a:cubicBezTo>
                  <a:cubicBezTo>
                    <a:pt x="389" y="166"/>
                    <a:pt x="409" y="145"/>
                    <a:pt x="409" y="120"/>
                  </a:cubicBezTo>
                  <a:cubicBezTo>
                    <a:pt x="409" y="46"/>
                    <a:pt x="409" y="46"/>
                    <a:pt x="409" y="46"/>
                  </a:cubicBezTo>
                  <a:cubicBezTo>
                    <a:pt x="409" y="20"/>
                    <a:pt x="389" y="0"/>
                    <a:pt x="363" y="0"/>
                  </a:cubicBezTo>
                  <a:cubicBezTo>
                    <a:pt x="0" y="0"/>
                    <a:pt x="0" y="0"/>
                    <a:pt x="0" y="0"/>
                  </a:cubicBezTo>
                  <a:lnTo>
                    <a:pt x="0" y="1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89"/>
            <p:cNvSpPr>
              <a:spLocks noChangeArrowheads="1"/>
            </p:cNvSpPr>
            <p:nvPr/>
          </p:nvSpPr>
          <p:spPr bwMode="auto">
            <a:xfrm>
              <a:off x="4630738" y="4129089"/>
              <a:ext cx="700088" cy="1339850"/>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90"/>
            <p:cNvSpPr>
              <a:spLocks noChangeArrowheads="1"/>
            </p:cNvSpPr>
            <p:nvPr/>
          </p:nvSpPr>
          <p:spPr bwMode="auto">
            <a:xfrm>
              <a:off x="6350" y="4081464"/>
              <a:ext cx="5191125" cy="1435100"/>
            </a:xfrm>
            <a:prstGeom prst="rect">
              <a:avLst/>
            </a:prstGeom>
            <a:solidFill>
              <a:srgbClr val="FEC0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91"/>
            <p:cNvSpPr>
              <a:spLocks noChangeArrowheads="1"/>
            </p:cNvSpPr>
            <p:nvPr/>
          </p:nvSpPr>
          <p:spPr bwMode="auto">
            <a:xfrm>
              <a:off x="5087938" y="4081464"/>
              <a:ext cx="109538" cy="1435100"/>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92"/>
            <p:cNvSpPr>
              <a:spLocks noChangeArrowheads="1"/>
            </p:cNvSpPr>
            <p:nvPr/>
          </p:nvSpPr>
          <p:spPr bwMode="auto">
            <a:xfrm>
              <a:off x="5197475" y="4799014"/>
              <a:ext cx="133350" cy="669925"/>
            </a:xfrm>
            <a:prstGeom prst="rect">
              <a:avLst/>
            </a:prstGeom>
            <a:solidFill>
              <a:srgbClr val="0E30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Freeform 94"/>
            <p:cNvSpPr/>
            <p:nvPr/>
          </p:nvSpPr>
          <p:spPr bwMode="auto">
            <a:xfrm>
              <a:off x="5087938" y="4799014"/>
              <a:ext cx="109538" cy="717550"/>
            </a:xfrm>
            <a:custGeom>
              <a:avLst/>
              <a:gdLst>
                <a:gd name="T0" fmla="*/ 69 w 69"/>
                <a:gd name="T1" fmla="*/ 0 h 452"/>
                <a:gd name="T2" fmla="*/ 0 w 69"/>
                <a:gd name="T3" fmla="*/ 0 h 452"/>
                <a:gd name="T4" fmla="*/ 0 w 69"/>
                <a:gd name="T5" fmla="*/ 452 h 452"/>
                <a:gd name="T6" fmla="*/ 69 w 69"/>
                <a:gd name="T7" fmla="*/ 452 h 452"/>
                <a:gd name="T8" fmla="*/ 69 w 69"/>
                <a:gd name="T9" fmla="*/ 422 h 452"/>
                <a:gd name="T10" fmla="*/ 69 w 69"/>
                <a:gd name="T11" fmla="*/ 0 h 452"/>
              </a:gdLst>
              <a:ahLst/>
              <a:cxnLst>
                <a:cxn ang="0">
                  <a:pos x="T0" y="T1"/>
                </a:cxn>
                <a:cxn ang="0">
                  <a:pos x="T2" y="T3"/>
                </a:cxn>
                <a:cxn ang="0">
                  <a:pos x="T4" y="T5"/>
                </a:cxn>
                <a:cxn ang="0">
                  <a:pos x="T6" y="T7"/>
                </a:cxn>
                <a:cxn ang="0">
                  <a:pos x="T8" y="T9"/>
                </a:cxn>
                <a:cxn ang="0">
                  <a:pos x="T10" y="T11"/>
                </a:cxn>
              </a:cxnLst>
              <a:rect l="0" t="0" r="r" b="b"/>
              <a:pathLst>
                <a:path w="69" h="452">
                  <a:moveTo>
                    <a:pt x="69" y="0"/>
                  </a:moveTo>
                  <a:lnTo>
                    <a:pt x="0" y="0"/>
                  </a:lnTo>
                  <a:lnTo>
                    <a:pt x="0" y="452"/>
                  </a:lnTo>
                  <a:lnTo>
                    <a:pt x="69" y="452"/>
                  </a:lnTo>
                  <a:lnTo>
                    <a:pt x="69" y="422"/>
                  </a:lnTo>
                  <a:lnTo>
                    <a:pt x="69"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95"/>
            <p:cNvSpPr>
              <a:spLocks noChangeArrowheads="1"/>
            </p:cNvSpPr>
            <p:nvPr/>
          </p:nvSpPr>
          <p:spPr bwMode="auto">
            <a:xfrm>
              <a:off x="4800600" y="5226051"/>
              <a:ext cx="141288" cy="136525"/>
            </a:xfrm>
            <a:prstGeom prst="ellipse">
              <a:avLst/>
            </a:prstGeom>
            <a:solidFill>
              <a:srgbClr val="1037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96"/>
            <p:cNvSpPr/>
            <p:nvPr/>
          </p:nvSpPr>
          <p:spPr bwMode="auto">
            <a:xfrm>
              <a:off x="6324600" y="3522664"/>
              <a:ext cx="2376488" cy="1827213"/>
            </a:xfrm>
            <a:custGeom>
              <a:avLst/>
              <a:gdLst>
                <a:gd name="T0" fmla="*/ 260 w 390"/>
                <a:gd name="T1" fmla="*/ 282 h 308"/>
                <a:gd name="T2" fmla="*/ 241 w 390"/>
                <a:gd name="T3" fmla="*/ 257 h 308"/>
                <a:gd name="T4" fmla="*/ 243 w 390"/>
                <a:gd name="T5" fmla="*/ 245 h 308"/>
                <a:gd name="T6" fmla="*/ 261 w 390"/>
                <a:gd name="T7" fmla="*/ 245 h 308"/>
                <a:gd name="T8" fmla="*/ 287 w 390"/>
                <a:gd name="T9" fmla="*/ 219 h 308"/>
                <a:gd name="T10" fmla="*/ 261 w 390"/>
                <a:gd name="T11" fmla="*/ 193 h 308"/>
                <a:gd name="T12" fmla="*/ 243 w 390"/>
                <a:gd name="T13" fmla="*/ 193 h 308"/>
                <a:gd name="T14" fmla="*/ 243 w 390"/>
                <a:gd name="T15" fmla="*/ 180 h 308"/>
                <a:gd name="T16" fmla="*/ 284 w 390"/>
                <a:gd name="T17" fmla="*/ 180 h 308"/>
                <a:gd name="T18" fmla="*/ 310 w 390"/>
                <a:gd name="T19" fmla="*/ 155 h 308"/>
                <a:gd name="T20" fmla="*/ 284 w 390"/>
                <a:gd name="T21" fmla="*/ 129 h 308"/>
                <a:gd name="T22" fmla="*/ 243 w 390"/>
                <a:gd name="T23" fmla="*/ 129 h 308"/>
                <a:gd name="T24" fmla="*/ 241 w 390"/>
                <a:gd name="T25" fmla="*/ 116 h 308"/>
                <a:gd name="T26" fmla="*/ 364 w 390"/>
                <a:gd name="T27" fmla="*/ 116 h 308"/>
                <a:gd name="T28" fmla="*/ 390 w 390"/>
                <a:gd name="T29" fmla="*/ 90 h 308"/>
                <a:gd name="T30" fmla="*/ 364 w 390"/>
                <a:gd name="T31" fmla="*/ 65 h 308"/>
                <a:gd name="T32" fmla="*/ 179 w 390"/>
                <a:gd name="T33" fmla="*/ 65 h 308"/>
                <a:gd name="T34" fmla="*/ 176 w 390"/>
                <a:gd name="T35" fmla="*/ 64 h 308"/>
                <a:gd name="T36" fmla="*/ 112 w 390"/>
                <a:gd name="T37" fmla="*/ 64 h 308"/>
                <a:gd name="T38" fmla="*/ 124 w 390"/>
                <a:gd name="T39" fmla="*/ 52 h 308"/>
                <a:gd name="T40" fmla="*/ 175 w 390"/>
                <a:gd name="T41" fmla="*/ 52 h 308"/>
                <a:gd name="T42" fmla="*/ 213 w 390"/>
                <a:gd name="T43" fmla="*/ 14 h 308"/>
                <a:gd name="T44" fmla="*/ 213 w 390"/>
                <a:gd name="T45" fmla="*/ 2 h 308"/>
                <a:gd name="T46" fmla="*/ 213 w 390"/>
                <a:gd name="T47" fmla="*/ 0 h 308"/>
                <a:gd name="T48" fmla="*/ 165 w 390"/>
                <a:gd name="T49" fmla="*/ 0 h 308"/>
                <a:gd name="T50" fmla="*/ 166 w 390"/>
                <a:gd name="T51" fmla="*/ 0 h 308"/>
                <a:gd name="T52" fmla="*/ 102 w 390"/>
                <a:gd name="T53" fmla="*/ 0 h 308"/>
                <a:gd name="T54" fmla="*/ 16 w 390"/>
                <a:gd name="T55" fmla="*/ 85 h 308"/>
                <a:gd name="T56" fmla="*/ 18 w 390"/>
                <a:gd name="T57" fmla="*/ 85 h 308"/>
                <a:gd name="T58" fmla="*/ 0 w 390"/>
                <a:gd name="T59" fmla="*/ 132 h 308"/>
                <a:gd name="T60" fmla="*/ 0 w 390"/>
                <a:gd name="T61" fmla="*/ 241 h 308"/>
                <a:gd name="T62" fmla="*/ 67 w 390"/>
                <a:gd name="T63" fmla="*/ 308 h 308"/>
                <a:gd name="T64" fmla="*/ 112 w 390"/>
                <a:gd name="T65" fmla="*/ 308 h 308"/>
                <a:gd name="T66" fmla="*/ 176 w 390"/>
                <a:gd name="T67" fmla="*/ 308 h 308"/>
                <a:gd name="T68" fmla="*/ 234 w 390"/>
                <a:gd name="T69" fmla="*/ 308 h 308"/>
                <a:gd name="T70" fmla="*/ 260 w 390"/>
                <a:gd name="T71" fmla="*/ 28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0" h="308">
                  <a:moveTo>
                    <a:pt x="260" y="282"/>
                  </a:moveTo>
                  <a:cubicBezTo>
                    <a:pt x="260" y="270"/>
                    <a:pt x="252" y="260"/>
                    <a:pt x="241" y="257"/>
                  </a:cubicBezTo>
                  <a:cubicBezTo>
                    <a:pt x="242" y="253"/>
                    <a:pt x="243" y="249"/>
                    <a:pt x="243" y="245"/>
                  </a:cubicBezTo>
                  <a:cubicBezTo>
                    <a:pt x="261" y="245"/>
                    <a:pt x="261" y="245"/>
                    <a:pt x="261" y="245"/>
                  </a:cubicBezTo>
                  <a:cubicBezTo>
                    <a:pt x="275" y="245"/>
                    <a:pt x="287" y="233"/>
                    <a:pt x="287" y="219"/>
                  </a:cubicBezTo>
                  <a:cubicBezTo>
                    <a:pt x="287" y="204"/>
                    <a:pt x="275" y="193"/>
                    <a:pt x="261" y="193"/>
                  </a:cubicBezTo>
                  <a:cubicBezTo>
                    <a:pt x="243" y="193"/>
                    <a:pt x="243" y="193"/>
                    <a:pt x="243" y="193"/>
                  </a:cubicBezTo>
                  <a:cubicBezTo>
                    <a:pt x="243" y="180"/>
                    <a:pt x="243" y="180"/>
                    <a:pt x="243" y="180"/>
                  </a:cubicBezTo>
                  <a:cubicBezTo>
                    <a:pt x="284" y="180"/>
                    <a:pt x="284" y="180"/>
                    <a:pt x="284" y="180"/>
                  </a:cubicBezTo>
                  <a:cubicBezTo>
                    <a:pt x="299" y="180"/>
                    <a:pt x="310" y="169"/>
                    <a:pt x="310" y="155"/>
                  </a:cubicBezTo>
                  <a:cubicBezTo>
                    <a:pt x="310" y="140"/>
                    <a:pt x="299" y="129"/>
                    <a:pt x="284" y="129"/>
                  </a:cubicBezTo>
                  <a:cubicBezTo>
                    <a:pt x="243" y="129"/>
                    <a:pt x="243" y="129"/>
                    <a:pt x="243" y="129"/>
                  </a:cubicBezTo>
                  <a:cubicBezTo>
                    <a:pt x="243" y="124"/>
                    <a:pt x="242" y="120"/>
                    <a:pt x="241" y="116"/>
                  </a:cubicBezTo>
                  <a:cubicBezTo>
                    <a:pt x="364" y="116"/>
                    <a:pt x="364" y="116"/>
                    <a:pt x="364" y="116"/>
                  </a:cubicBezTo>
                  <a:cubicBezTo>
                    <a:pt x="379" y="116"/>
                    <a:pt x="390" y="105"/>
                    <a:pt x="390" y="90"/>
                  </a:cubicBezTo>
                  <a:cubicBezTo>
                    <a:pt x="390" y="76"/>
                    <a:pt x="379" y="65"/>
                    <a:pt x="364" y="65"/>
                  </a:cubicBezTo>
                  <a:cubicBezTo>
                    <a:pt x="179" y="65"/>
                    <a:pt x="179" y="65"/>
                    <a:pt x="179" y="65"/>
                  </a:cubicBezTo>
                  <a:cubicBezTo>
                    <a:pt x="178" y="64"/>
                    <a:pt x="177" y="64"/>
                    <a:pt x="176" y="64"/>
                  </a:cubicBezTo>
                  <a:cubicBezTo>
                    <a:pt x="112" y="64"/>
                    <a:pt x="112" y="64"/>
                    <a:pt x="112" y="64"/>
                  </a:cubicBezTo>
                  <a:cubicBezTo>
                    <a:pt x="124" y="52"/>
                    <a:pt x="124" y="52"/>
                    <a:pt x="124" y="52"/>
                  </a:cubicBezTo>
                  <a:cubicBezTo>
                    <a:pt x="175" y="52"/>
                    <a:pt x="175" y="52"/>
                    <a:pt x="175" y="52"/>
                  </a:cubicBezTo>
                  <a:cubicBezTo>
                    <a:pt x="196" y="52"/>
                    <a:pt x="213" y="35"/>
                    <a:pt x="213" y="14"/>
                  </a:cubicBezTo>
                  <a:cubicBezTo>
                    <a:pt x="213" y="2"/>
                    <a:pt x="213" y="2"/>
                    <a:pt x="213" y="2"/>
                  </a:cubicBezTo>
                  <a:cubicBezTo>
                    <a:pt x="213" y="1"/>
                    <a:pt x="213" y="0"/>
                    <a:pt x="213" y="0"/>
                  </a:cubicBezTo>
                  <a:cubicBezTo>
                    <a:pt x="165" y="0"/>
                    <a:pt x="165" y="0"/>
                    <a:pt x="165" y="0"/>
                  </a:cubicBezTo>
                  <a:cubicBezTo>
                    <a:pt x="166" y="0"/>
                    <a:pt x="166" y="0"/>
                    <a:pt x="166" y="0"/>
                  </a:cubicBezTo>
                  <a:cubicBezTo>
                    <a:pt x="102" y="0"/>
                    <a:pt x="102" y="0"/>
                    <a:pt x="102" y="0"/>
                  </a:cubicBezTo>
                  <a:cubicBezTo>
                    <a:pt x="16" y="85"/>
                    <a:pt x="16" y="85"/>
                    <a:pt x="16" y="85"/>
                  </a:cubicBezTo>
                  <a:cubicBezTo>
                    <a:pt x="18" y="85"/>
                    <a:pt x="18" y="85"/>
                    <a:pt x="18" y="85"/>
                  </a:cubicBezTo>
                  <a:cubicBezTo>
                    <a:pt x="7" y="97"/>
                    <a:pt x="0" y="114"/>
                    <a:pt x="0" y="132"/>
                  </a:cubicBezTo>
                  <a:cubicBezTo>
                    <a:pt x="0" y="241"/>
                    <a:pt x="0" y="241"/>
                    <a:pt x="0" y="241"/>
                  </a:cubicBezTo>
                  <a:cubicBezTo>
                    <a:pt x="0" y="278"/>
                    <a:pt x="30" y="308"/>
                    <a:pt x="67" y="308"/>
                  </a:cubicBezTo>
                  <a:cubicBezTo>
                    <a:pt x="112" y="308"/>
                    <a:pt x="112" y="308"/>
                    <a:pt x="112" y="308"/>
                  </a:cubicBezTo>
                  <a:cubicBezTo>
                    <a:pt x="176" y="308"/>
                    <a:pt x="176" y="308"/>
                    <a:pt x="176" y="308"/>
                  </a:cubicBezTo>
                  <a:cubicBezTo>
                    <a:pt x="234" y="308"/>
                    <a:pt x="234" y="308"/>
                    <a:pt x="234" y="308"/>
                  </a:cubicBezTo>
                  <a:cubicBezTo>
                    <a:pt x="248" y="308"/>
                    <a:pt x="260" y="296"/>
                    <a:pt x="260" y="2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06"/>
            <p:cNvSpPr/>
            <p:nvPr/>
          </p:nvSpPr>
          <p:spPr bwMode="auto">
            <a:xfrm>
              <a:off x="5562600" y="4271964"/>
              <a:ext cx="523875" cy="1001712"/>
            </a:xfrm>
            <a:custGeom>
              <a:avLst/>
              <a:gdLst>
                <a:gd name="T0" fmla="*/ 86 w 86"/>
                <a:gd name="T1" fmla="*/ 0 h 367"/>
                <a:gd name="T2" fmla="*/ 86 w 86"/>
                <a:gd name="T3" fmla="*/ 357 h 367"/>
                <a:gd name="T4" fmla="*/ 75 w 86"/>
                <a:gd name="T5" fmla="*/ 367 h 367"/>
                <a:gd name="T6" fmla="*/ 10 w 86"/>
                <a:gd name="T7" fmla="*/ 367 h 367"/>
                <a:gd name="T8" fmla="*/ 0 w 86"/>
                <a:gd name="T9" fmla="*/ 357 h 367"/>
                <a:gd name="T10" fmla="*/ 0 w 86"/>
                <a:gd name="T11" fmla="*/ 0 h 367"/>
                <a:gd name="T12" fmla="*/ 86 w 86"/>
                <a:gd name="T13" fmla="*/ 0 h 367"/>
              </a:gdLst>
              <a:ahLst/>
              <a:cxnLst>
                <a:cxn ang="0">
                  <a:pos x="T0" y="T1"/>
                </a:cxn>
                <a:cxn ang="0">
                  <a:pos x="T2" y="T3"/>
                </a:cxn>
                <a:cxn ang="0">
                  <a:pos x="T4" y="T5"/>
                </a:cxn>
                <a:cxn ang="0">
                  <a:pos x="T6" y="T7"/>
                </a:cxn>
                <a:cxn ang="0">
                  <a:pos x="T8" y="T9"/>
                </a:cxn>
                <a:cxn ang="0">
                  <a:pos x="T10" y="T11"/>
                </a:cxn>
                <a:cxn ang="0">
                  <a:pos x="T12" y="T13"/>
                </a:cxn>
              </a:cxnLst>
              <a:rect l="0" t="0" r="r" b="b"/>
              <a:pathLst>
                <a:path w="86" h="367">
                  <a:moveTo>
                    <a:pt x="86" y="0"/>
                  </a:moveTo>
                  <a:cubicBezTo>
                    <a:pt x="86" y="357"/>
                    <a:pt x="86" y="357"/>
                    <a:pt x="86" y="357"/>
                  </a:cubicBezTo>
                  <a:cubicBezTo>
                    <a:pt x="86" y="363"/>
                    <a:pt x="81" y="367"/>
                    <a:pt x="75" y="367"/>
                  </a:cubicBezTo>
                  <a:cubicBezTo>
                    <a:pt x="10" y="367"/>
                    <a:pt x="10" y="367"/>
                    <a:pt x="10" y="367"/>
                  </a:cubicBezTo>
                  <a:cubicBezTo>
                    <a:pt x="4" y="367"/>
                    <a:pt x="0" y="363"/>
                    <a:pt x="0" y="357"/>
                  </a:cubicBezTo>
                  <a:cubicBezTo>
                    <a:pt x="0" y="0"/>
                    <a:pt x="0" y="0"/>
                    <a:pt x="0" y="0"/>
                  </a:cubicBezTo>
                  <a:lnTo>
                    <a:pt x="86" y="0"/>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08"/>
            <p:cNvSpPr/>
            <p:nvPr/>
          </p:nvSpPr>
          <p:spPr bwMode="auto">
            <a:xfrm>
              <a:off x="5611813" y="4271964"/>
              <a:ext cx="474663" cy="1001712"/>
            </a:xfrm>
            <a:custGeom>
              <a:avLst/>
              <a:gdLst>
                <a:gd name="T0" fmla="*/ 78 w 78"/>
                <a:gd name="T1" fmla="*/ 0 h 367"/>
                <a:gd name="T2" fmla="*/ 78 w 78"/>
                <a:gd name="T3" fmla="*/ 357 h 367"/>
                <a:gd name="T4" fmla="*/ 68 w 78"/>
                <a:gd name="T5" fmla="*/ 367 h 367"/>
                <a:gd name="T6" fmla="*/ 9 w 78"/>
                <a:gd name="T7" fmla="*/ 367 h 367"/>
                <a:gd name="T8" fmla="*/ 0 w 78"/>
                <a:gd name="T9" fmla="*/ 357 h 367"/>
                <a:gd name="T10" fmla="*/ 0 w 78"/>
                <a:gd name="T11" fmla="*/ 0 h 367"/>
                <a:gd name="T12" fmla="*/ 78 w 78"/>
                <a:gd name="T13" fmla="*/ 0 h 367"/>
              </a:gdLst>
              <a:ahLst/>
              <a:cxnLst>
                <a:cxn ang="0">
                  <a:pos x="T0" y="T1"/>
                </a:cxn>
                <a:cxn ang="0">
                  <a:pos x="T2" y="T3"/>
                </a:cxn>
                <a:cxn ang="0">
                  <a:pos x="T4" y="T5"/>
                </a:cxn>
                <a:cxn ang="0">
                  <a:pos x="T6" y="T7"/>
                </a:cxn>
                <a:cxn ang="0">
                  <a:pos x="T8" y="T9"/>
                </a:cxn>
                <a:cxn ang="0">
                  <a:pos x="T10" y="T11"/>
                </a:cxn>
                <a:cxn ang="0">
                  <a:pos x="T12" y="T13"/>
                </a:cxn>
              </a:cxnLst>
              <a:rect l="0" t="0" r="r" b="b"/>
              <a:pathLst>
                <a:path w="78" h="367">
                  <a:moveTo>
                    <a:pt x="78" y="0"/>
                  </a:moveTo>
                  <a:cubicBezTo>
                    <a:pt x="78" y="357"/>
                    <a:pt x="78" y="357"/>
                    <a:pt x="78" y="357"/>
                  </a:cubicBezTo>
                  <a:cubicBezTo>
                    <a:pt x="78" y="363"/>
                    <a:pt x="73" y="367"/>
                    <a:pt x="68" y="367"/>
                  </a:cubicBezTo>
                  <a:cubicBezTo>
                    <a:pt x="9" y="367"/>
                    <a:pt x="9" y="367"/>
                    <a:pt x="9" y="367"/>
                  </a:cubicBezTo>
                  <a:cubicBezTo>
                    <a:pt x="4" y="367"/>
                    <a:pt x="0" y="363"/>
                    <a:pt x="0" y="357"/>
                  </a:cubicBezTo>
                  <a:cubicBezTo>
                    <a:pt x="0" y="0"/>
                    <a:pt x="0" y="0"/>
                    <a:pt x="0" y="0"/>
                  </a:cubicBezTo>
                  <a:lnTo>
                    <a:pt x="78" y="0"/>
                  </a:ln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userDrawn="1"/>
        </p:nvGrpSpPr>
        <p:grpSpPr>
          <a:xfrm>
            <a:off x="7216368" y="2183179"/>
            <a:ext cx="4621213" cy="3883026"/>
            <a:chOff x="7102475" y="2473325"/>
            <a:chExt cx="4621213" cy="3883026"/>
          </a:xfrm>
        </p:grpSpPr>
        <p:sp>
          <p:nvSpPr>
            <p:cNvPr id="27" name="Freeform 5"/>
            <p:cNvSpPr/>
            <p:nvPr/>
          </p:nvSpPr>
          <p:spPr bwMode="auto">
            <a:xfrm>
              <a:off x="7170738" y="2484438"/>
              <a:ext cx="4541838" cy="3217863"/>
            </a:xfrm>
            <a:custGeom>
              <a:avLst/>
              <a:gdLst>
                <a:gd name="T0" fmla="*/ 8 w 1321"/>
                <a:gd name="T1" fmla="*/ 934 h 936"/>
                <a:gd name="T2" fmla="*/ 155 w 1321"/>
                <a:gd name="T3" fmla="*/ 699 h 936"/>
                <a:gd name="T4" fmla="*/ 262 w 1321"/>
                <a:gd name="T5" fmla="*/ 679 h 936"/>
                <a:gd name="T6" fmla="*/ 264 w 1321"/>
                <a:gd name="T7" fmla="*/ 678 h 936"/>
                <a:gd name="T8" fmla="*/ 350 w 1321"/>
                <a:gd name="T9" fmla="*/ 553 h 936"/>
                <a:gd name="T10" fmla="*/ 455 w 1321"/>
                <a:gd name="T11" fmla="*/ 615 h 936"/>
                <a:gd name="T12" fmla="*/ 460 w 1321"/>
                <a:gd name="T13" fmla="*/ 614 h 936"/>
                <a:gd name="T14" fmla="*/ 586 w 1321"/>
                <a:gd name="T15" fmla="*/ 417 h 936"/>
                <a:gd name="T16" fmla="*/ 722 w 1321"/>
                <a:gd name="T17" fmla="*/ 523 h 936"/>
                <a:gd name="T18" fmla="*/ 728 w 1321"/>
                <a:gd name="T19" fmla="*/ 522 h 936"/>
                <a:gd name="T20" fmla="*/ 1320 w 1321"/>
                <a:gd name="T21" fmla="*/ 8 h 936"/>
                <a:gd name="T22" fmla="*/ 1320 w 1321"/>
                <a:gd name="T23" fmla="*/ 2 h 936"/>
                <a:gd name="T24" fmla="*/ 1314 w 1321"/>
                <a:gd name="T25" fmla="*/ 2 h 936"/>
                <a:gd name="T26" fmla="*/ 725 w 1321"/>
                <a:gd name="T27" fmla="*/ 514 h 936"/>
                <a:gd name="T28" fmla="*/ 587 w 1321"/>
                <a:gd name="T29" fmla="*/ 408 h 936"/>
                <a:gd name="T30" fmla="*/ 584 w 1321"/>
                <a:gd name="T31" fmla="*/ 407 h 936"/>
                <a:gd name="T32" fmla="*/ 582 w 1321"/>
                <a:gd name="T33" fmla="*/ 409 h 936"/>
                <a:gd name="T34" fmla="*/ 456 w 1321"/>
                <a:gd name="T35" fmla="*/ 606 h 936"/>
                <a:gd name="T36" fmla="*/ 351 w 1321"/>
                <a:gd name="T37" fmla="*/ 544 h 936"/>
                <a:gd name="T38" fmla="*/ 346 w 1321"/>
                <a:gd name="T39" fmla="*/ 545 h 936"/>
                <a:gd name="T40" fmla="*/ 259 w 1321"/>
                <a:gd name="T41" fmla="*/ 672 h 936"/>
                <a:gd name="T42" fmla="*/ 152 w 1321"/>
                <a:gd name="T43" fmla="*/ 691 h 936"/>
                <a:gd name="T44" fmla="*/ 150 w 1321"/>
                <a:gd name="T45" fmla="*/ 693 h 936"/>
                <a:gd name="T46" fmla="*/ 2 w 1321"/>
                <a:gd name="T47" fmla="*/ 929 h 936"/>
                <a:gd name="T48" fmla="*/ 3 w 1321"/>
                <a:gd name="T49" fmla="*/ 935 h 936"/>
                <a:gd name="T50" fmla="*/ 8 w 1321"/>
                <a:gd name="T51" fmla="*/ 934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1" h="936">
                  <a:moveTo>
                    <a:pt x="8" y="934"/>
                  </a:moveTo>
                  <a:cubicBezTo>
                    <a:pt x="155" y="699"/>
                    <a:pt x="155" y="699"/>
                    <a:pt x="155" y="699"/>
                  </a:cubicBezTo>
                  <a:cubicBezTo>
                    <a:pt x="262" y="679"/>
                    <a:pt x="262" y="679"/>
                    <a:pt x="262" y="679"/>
                  </a:cubicBezTo>
                  <a:cubicBezTo>
                    <a:pt x="263" y="679"/>
                    <a:pt x="264" y="679"/>
                    <a:pt x="264" y="678"/>
                  </a:cubicBezTo>
                  <a:cubicBezTo>
                    <a:pt x="350" y="553"/>
                    <a:pt x="350" y="553"/>
                    <a:pt x="350" y="553"/>
                  </a:cubicBezTo>
                  <a:cubicBezTo>
                    <a:pt x="455" y="615"/>
                    <a:pt x="455" y="615"/>
                    <a:pt x="455" y="615"/>
                  </a:cubicBezTo>
                  <a:cubicBezTo>
                    <a:pt x="457" y="616"/>
                    <a:pt x="459" y="615"/>
                    <a:pt x="460" y="614"/>
                  </a:cubicBezTo>
                  <a:cubicBezTo>
                    <a:pt x="586" y="417"/>
                    <a:pt x="586" y="417"/>
                    <a:pt x="586" y="417"/>
                  </a:cubicBezTo>
                  <a:cubicBezTo>
                    <a:pt x="722" y="523"/>
                    <a:pt x="722" y="523"/>
                    <a:pt x="722" y="523"/>
                  </a:cubicBezTo>
                  <a:cubicBezTo>
                    <a:pt x="724" y="524"/>
                    <a:pt x="726" y="524"/>
                    <a:pt x="728" y="522"/>
                  </a:cubicBezTo>
                  <a:cubicBezTo>
                    <a:pt x="1320" y="8"/>
                    <a:pt x="1320" y="8"/>
                    <a:pt x="1320" y="8"/>
                  </a:cubicBezTo>
                  <a:cubicBezTo>
                    <a:pt x="1321" y="6"/>
                    <a:pt x="1321" y="4"/>
                    <a:pt x="1320" y="2"/>
                  </a:cubicBezTo>
                  <a:cubicBezTo>
                    <a:pt x="1318" y="0"/>
                    <a:pt x="1316" y="0"/>
                    <a:pt x="1314" y="2"/>
                  </a:cubicBezTo>
                  <a:cubicBezTo>
                    <a:pt x="725" y="514"/>
                    <a:pt x="725" y="514"/>
                    <a:pt x="725" y="514"/>
                  </a:cubicBezTo>
                  <a:cubicBezTo>
                    <a:pt x="587" y="408"/>
                    <a:pt x="587" y="408"/>
                    <a:pt x="587" y="408"/>
                  </a:cubicBezTo>
                  <a:cubicBezTo>
                    <a:pt x="586" y="408"/>
                    <a:pt x="585" y="407"/>
                    <a:pt x="584" y="407"/>
                  </a:cubicBezTo>
                  <a:cubicBezTo>
                    <a:pt x="583" y="408"/>
                    <a:pt x="582" y="408"/>
                    <a:pt x="582" y="409"/>
                  </a:cubicBezTo>
                  <a:cubicBezTo>
                    <a:pt x="456" y="606"/>
                    <a:pt x="456" y="606"/>
                    <a:pt x="456" y="606"/>
                  </a:cubicBezTo>
                  <a:cubicBezTo>
                    <a:pt x="351" y="544"/>
                    <a:pt x="351" y="544"/>
                    <a:pt x="351" y="544"/>
                  </a:cubicBezTo>
                  <a:cubicBezTo>
                    <a:pt x="349" y="543"/>
                    <a:pt x="347" y="543"/>
                    <a:pt x="346" y="545"/>
                  </a:cubicBezTo>
                  <a:cubicBezTo>
                    <a:pt x="259" y="672"/>
                    <a:pt x="259" y="672"/>
                    <a:pt x="259" y="672"/>
                  </a:cubicBezTo>
                  <a:cubicBezTo>
                    <a:pt x="152" y="691"/>
                    <a:pt x="152" y="691"/>
                    <a:pt x="152" y="691"/>
                  </a:cubicBezTo>
                  <a:cubicBezTo>
                    <a:pt x="151" y="692"/>
                    <a:pt x="150" y="692"/>
                    <a:pt x="150" y="693"/>
                  </a:cubicBezTo>
                  <a:cubicBezTo>
                    <a:pt x="2" y="929"/>
                    <a:pt x="2" y="929"/>
                    <a:pt x="2" y="929"/>
                  </a:cubicBezTo>
                  <a:cubicBezTo>
                    <a:pt x="0" y="931"/>
                    <a:pt x="1" y="934"/>
                    <a:pt x="3" y="935"/>
                  </a:cubicBezTo>
                  <a:cubicBezTo>
                    <a:pt x="5" y="936"/>
                    <a:pt x="7" y="935"/>
                    <a:pt x="8" y="934"/>
                  </a:cubicBezTo>
                  <a:close/>
                </a:path>
              </a:pathLst>
            </a:custGeom>
            <a:solidFill>
              <a:srgbClr val="8FC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Rectangle 6"/>
            <p:cNvSpPr>
              <a:spLocks noChangeArrowheads="1"/>
            </p:cNvSpPr>
            <p:nvPr/>
          </p:nvSpPr>
          <p:spPr bwMode="auto">
            <a:xfrm>
              <a:off x="7758113" y="5121275"/>
              <a:ext cx="223838" cy="568325"/>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7"/>
            <p:cNvSpPr>
              <a:spLocks noChangeArrowheads="1"/>
            </p:cNvSpPr>
            <p:nvPr/>
          </p:nvSpPr>
          <p:spPr bwMode="auto">
            <a:xfrm>
              <a:off x="8205788" y="4914900"/>
              <a:ext cx="223838" cy="774700"/>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Rectangle 8"/>
            <p:cNvSpPr>
              <a:spLocks noChangeArrowheads="1"/>
            </p:cNvSpPr>
            <p:nvPr/>
          </p:nvSpPr>
          <p:spPr bwMode="auto">
            <a:xfrm>
              <a:off x="8653463" y="5100638"/>
              <a:ext cx="222250" cy="588963"/>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Rectangle 9"/>
            <p:cNvSpPr>
              <a:spLocks noChangeArrowheads="1"/>
            </p:cNvSpPr>
            <p:nvPr/>
          </p:nvSpPr>
          <p:spPr bwMode="auto">
            <a:xfrm>
              <a:off x="8653463" y="5100638"/>
              <a:ext cx="22225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10"/>
            <p:cNvSpPr>
              <a:spLocks noChangeArrowheads="1"/>
            </p:cNvSpPr>
            <p:nvPr/>
          </p:nvSpPr>
          <p:spPr bwMode="auto">
            <a:xfrm>
              <a:off x="9099550" y="4437063"/>
              <a:ext cx="223838" cy="1252538"/>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11"/>
            <p:cNvSpPr>
              <a:spLocks noChangeArrowheads="1"/>
            </p:cNvSpPr>
            <p:nvPr/>
          </p:nvSpPr>
          <p:spPr bwMode="auto">
            <a:xfrm>
              <a:off x="9099550" y="4437063"/>
              <a:ext cx="223838"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12"/>
            <p:cNvSpPr>
              <a:spLocks noChangeArrowheads="1"/>
            </p:cNvSpPr>
            <p:nvPr/>
          </p:nvSpPr>
          <p:spPr bwMode="auto">
            <a:xfrm>
              <a:off x="9547225" y="4660900"/>
              <a:ext cx="223838" cy="1028700"/>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13"/>
            <p:cNvSpPr>
              <a:spLocks noChangeArrowheads="1"/>
            </p:cNvSpPr>
            <p:nvPr/>
          </p:nvSpPr>
          <p:spPr bwMode="auto">
            <a:xfrm>
              <a:off x="9993313" y="4200525"/>
              <a:ext cx="223838" cy="1489075"/>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14"/>
            <p:cNvSpPr>
              <a:spLocks noChangeArrowheads="1"/>
            </p:cNvSpPr>
            <p:nvPr/>
          </p:nvSpPr>
          <p:spPr bwMode="auto">
            <a:xfrm>
              <a:off x="9993313" y="4200525"/>
              <a:ext cx="223838"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15"/>
            <p:cNvSpPr>
              <a:spLocks noChangeArrowheads="1"/>
            </p:cNvSpPr>
            <p:nvPr/>
          </p:nvSpPr>
          <p:spPr bwMode="auto">
            <a:xfrm>
              <a:off x="10437813" y="3779838"/>
              <a:ext cx="222250" cy="1909763"/>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16"/>
            <p:cNvSpPr>
              <a:spLocks noChangeArrowheads="1"/>
            </p:cNvSpPr>
            <p:nvPr/>
          </p:nvSpPr>
          <p:spPr bwMode="auto">
            <a:xfrm>
              <a:off x="10883900" y="3349625"/>
              <a:ext cx="223838" cy="2339975"/>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Rectangle 17"/>
            <p:cNvSpPr>
              <a:spLocks noChangeArrowheads="1"/>
            </p:cNvSpPr>
            <p:nvPr/>
          </p:nvSpPr>
          <p:spPr bwMode="auto">
            <a:xfrm>
              <a:off x="11337925" y="3048000"/>
              <a:ext cx="223838" cy="2641600"/>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Freeform 18"/>
            <p:cNvSpPr/>
            <p:nvPr/>
          </p:nvSpPr>
          <p:spPr bwMode="auto">
            <a:xfrm>
              <a:off x="11352213" y="2473325"/>
              <a:ext cx="371475" cy="374650"/>
            </a:xfrm>
            <a:custGeom>
              <a:avLst/>
              <a:gdLst>
                <a:gd name="T0" fmla="*/ 5 w 108"/>
                <a:gd name="T1" fmla="*/ 28 h 109"/>
                <a:gd name="T2" fmla="*/ 55 w 108"/>
                <a:gd name="T3" fmla="*/ 18 h 109"/>
                <a:gd name="T4" fmla="*/ 99 w 108"/>
                <a:gd name="T5" fmla="*/ 10 h 109"/>
                <a:gd name="T6" fmla="*/ 90 w 108"/>
                <a:gd name="T7" fmla="*/ 54 h 109"/>
                <a:gd name="T8" fmla="*/ 80 w 108"/>
                <a:gd name="T9" fmla="*/ 103 h 109"/>
                <a:gd name="T10" fmla="*/ 84 w 108"/>
                <a:gd name="T11" fmla="*/ 108 h 109"/>
                <a:gd name="T12" fmla="*/ 88 w 108"/>
                <a:gd name="T13" fmla="*/ 105 h 109"/>
                <a:gd name="T14" fmla="*/ 98 w 108"/>
                <a:gd name="T15" fmla="*/ 55 h 109"/>
                <a:gd name="T16" fmla="*/ 108 w 108"/>
                <a:gd name="T17" fmla="*/ 5 h 109"/>
                <a:gd name="T18" fmla="*/ 107 w 108"/>
                <a:gd name="T19" fmla="*/ 2 h 109"/>
                <a:gd name="T20" fmla="*/ 103 w 108"/>
                <a:gd name="T21" fmla="*/ 1 h 109"/>
                <a:gd name="T22" fmla="*/ 53 w 108"/>
                <a:gd name="T23" fmla="*/ 10 h 109"/>
                <a:gd name="T24" fmla="*/ 3 w 108"/>
                <a:gd name="T25" fmla="*/ 20 h 109"/>
                <a:gd name="T26" fmla="*/ 0 w 108"/>
                <a:gd name="T27" fmla="*/ 25 h 109"/>
                <a:gd name="T28" fmla="*/ 5 w 108"/>
                <a:gd name="T29"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9">
                  <a:moveTo>
                    <a:pt x="5" y="28"/>
                  </a:moveTo>
                  <a:cubicBezTo>
                    <a:pt x="55" y="18"/>
                    <a:pt x="55" y="18"/>
                    <a:pt x="55" y="18"/>
                  </a:cubicBezTo>
                  <a:cubicBezTo>
                    <a:pt x="99" y="10"/>
                    <a:pt x="99" y="10"/>
                    <a:pt x="99" y="10"/>
                  </a:cubicBezTo>
                  <a:cubicBezTo>
                    <a:pt x="90" y="54"/>
                    <a:pt x="90" y="54"/>
                    <a:pt x="90" y="54"/>
                  </a:cubicBezTo>
                  <a:cubicBezTo>
                    <a:pt x="80" y="103"/>
                    <a:pt x="80" y="103"/>
                    <a:pt x="80" y="103"/>
                  </a:cubicBezTo>
                  <a:cubicBezTo>
                    <a:pt x="80" y="106"/>
                    <a:pt x="81" y="108"/>
                    <a:pt x="84" y="108"/>
                  </a:cubicBezTo>
                  <a:cubicBezTo>
                    <a:pt x="86" y="109"/>
                    <a:pt x="88" y="107"/>
                    <a:pt x="88" y="105"/>
                  </a:cubicBezTo>
                  <a:cubicBezTo>
                    <a:pt x="98" y="55"/>
                    <a:pt x="98" y="55"/>
                    <a:pt x="98" y="55"/>
                  </a:cubicBezTo>
                  <a:cubicBezTo>
                    <a:pt x="108" y="5"/>
                    <a:pt x="108" y="5"/>
                    <a:pt x="108" y="5"/>
                  </a:cubicBezTo>
                  <a:cubicBezTo>
                    <a:pt x="108" y="4"/>
                    <a:pt x="108" y="3"/>
                    <a:pt x="107" y="2"/>
                  </a:cubicBezTo>
                  <a:cubicBezTo>
                    <a:pt x="106" y="1"/>
                    <a:pt x="104" y="0"/>
                    <a:pt x="103" y="1"/>
                  </a:cubicBezTo>
                  <a:cubicBezTo>
                    <a:pt x="53" y="10"/>
                    <a:pt x="53" y="10"/>
                    <a:pt x="53" y="10"/>
                  </a:cubicBezTo>
                  <a:cubicBezTo>
                    <a:pt x="3" y="20"/>
                    <a:pt x="3" y="20"/>
                    <a:pt x="3" y="20"/>
                  </a:cubicBezTo>
                  <a:cubicBezTo>
                    <a:pt x="1" y="21"/>
                    <a:pt x="0" y="23"/>
                    <a:pt x="0" y="25"/>
                  </a:cubicBezTo>
                  <a:cubicBezTo>
                    <a:pt x="1" y="27"/>
                    <a:pt x="3" y="28"/>
                    <a:pt x="5" y="28"/>
                  </a:cubicBezTo>
                  <a:close/>
                </a:path>
              </a:pathLst>
            </a:custGeom>
            <a:solidFill>
              <a:srgbClr val="8FC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9"/>
            <p:cNvSpPr>
              <a:spLocks noChangeArrowheads="1"/>
            </p:cNvSpPr>
            <p:nvPr/>
          </p:nvSpPr>
          <p:spPr bwMode="auto">
            <a:xfrm>
              <a:off x="7115175" y="5624513"/>
              <a:ext cx="131763" cy="1301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7102475" y="5610225"/>
              <a:ext cx="157163" cy="158750"/>
            </a:xfrm>
            <a:custGeom>
              <a:avLst/>
              <a:gdLst>
                <a:gd name="T0" fmla="*/ 42 w 46"/>
                <a:gd name="T1" fmla="*/ 23 h 46"/>
                <a:gd name="T2" fmla="*/ 38 w 46"/>
                <a:gd name="T3" fmla="*/ 23 h 46"/>
                <a:gd name="T4" fmla="*/ 34 w 46"/>
                <a:gd name="T5" fmla="*/ 34 h 46"/>
                <a:gd name="T6" fmla="*/ 23 w 46"/>
                <a:gd name="T7" fmla="*/ 38 h 46"/>
                <a:gd name="T8" fmla="*/ 12 w 46"/>
                <a:gd name="T9" fmla="*/ 34 h 46"/>
                <a:gd name="T10" fmla="*/ 8 w 46"/>
                <a:gd name="T11" fmla="*/ 23 h 46"/>
                <a:gd name="T12" fmla="*/ 12 w 46"/>
                <a:gd name="T13" fmla="*/ 12 h 46"/>
                <a:gd name="T14" fmla="*/ 23 w 46"/>
                <a:gd name="T15" fmla="*/ 8 h 46"/>
                <a:gd name="T16" fmla="*/ 34 w 46"/>
                <a:gd name="T17" fmla="*/ 12 h 46"/>
                <a:gd name="T18" fmla="*/ 38 w 46"/>
                <a:gd name="T19" fmla="*/ 23 h 46"/>
                <a:gd name="T20" fmla="*/ 42 w 46"/>
                <a:gd name="T21" fmla="*/ 23 h 46"/>
                <a:gd name="T22" fmla="*/ 46 w 46"/>
                <a:gd name="T23" fmla="*/ 23 h 46"/>
                <a:gd name="T24" fmla="*/ 23 w 46"/>
                <a:gd name="T25" fmla="*/ 0 h 46"/>
                <a:gd name="T26" fmla="*/ 0 w 46"/>
                <a:gd name="T27" fmla="*/ 23 h 46"/>
                <a:gd name="T28" fmla="*/ 23 w 46"/>
                <a:gd name="T29" fmla="*/ 46 h 46"/>
                <a:gd name="T30" fmla="*/ 46 w 46"/>
                <a:gd name="T31" fmla="*/ 23 h 46"/>
                <a:gd name="T32" fmla="*/ 42 w 46"/>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46">
                  <a:moveTo>
                    <a:pt x="42" y="23"/>
                  </a:moveTo>
                  <a:cubicBezTo>
                    <a:pt x="38" y="23"/>
                    <a:pt x="38" y="23"/>
                    <a:pt x="38" y="23"/>
                  </a:cubicBezTo>
                  <a:cubicBezTo>
                    <a:pt x="38" y="27"/>
                    <a:pt x="37" y="31"/>
                    <a:pt x="34" y="34"/>
                  </a:cubicBezTo>
                  <a:cubicBezTo>
                    <a:pt x="31" y="37"/>
                    <a:pt x="27" y="38"/>
                    <a:pt x="23" y="38"/>
                  </a:cubicBezTo>
                  <a:cubicBezTo>
                    <a:pt x="19" y="38"/>
                    <a:pt x="15" y="37"/>
                    <a:pt x="12" y="34"/>
                  </a:cubicBezTo>
                  <a:cubicBezTo>
                    <a:pt x="9" y="31"/>
                    <a:pt x="8" y="27"/>
                    <a:pt x="8" y="23"/>
                  </a:cubicBezTo>
                  <a:cubicBezTo>
                    <a:pt x="8" y="19"/>
                    <a:pt x="9" y="15"/>
                    <a:pt x="12" y="12"/>
                  </a:cubicBezTo>
                  <a:cubicBezTo>
                    <a:pt x="15" y="9"/>
                    <a:pt x="19" y="8"/>
                    <a:pt x="23" y="8"/>
                  </a:cubicBezTo>
                  <a:cubicBezTo>
                    <a:pt x="27" y="8"/>
                    <a:pt x="31" y="9"/>
                    <a:pt x="34" y="12"/>
                  </a:cubicBezTo>
                  <a:cubicBezTo>
                    <a:pt x="37" y="15"/>
                    <a:pt x="38" y="19"/>
                    <a:pt x="38" y="23"/>
                  </a:cubicBezTo>
                  <a:cubicBezTo>
                    <a:pt x="42" y="23"/>
                    <a:pt x="42" y="23"/>
                    <a:pt x="42" y="23"/>
                  </a:cubicBezTo>
                  <a:cubicBezTo>
                    <a:pt x="46" y="23"/>
                    <a:pt x="46" y="23"/>
                    <a:pt x="46" y="23"/>
                  </a:cubicBezTo>
                  <a:cubicBezTo>
                    <a:pt x="46" y="10"/>
                    <a:pt x="36" y="0"/>
                    <a:pt x="23" y="0"/>
                  </a:cubicBezTo>
                  <a:cubicBezTo>
                    <a:pt x="10" y="0"/>
                    <a:pt x="0" y="10"/>
                    <a:pt x="0" y="23"/>
                  </a:cubicBezTo>
                  <a:cubicBezTo>
                    <a:pt x="0" y="36"/>
                    <a:pt x="10" y="46"/>
                    <a:pt x="23" y="46"/>
                  </a:cubicBezTo>
                  <a:cubicBezTo>
                    <a:pt x="36" y="46"/>
                    <a:pt x="46" y="36"/>
                    <a:pt x="46" y="23"/>
                  </a:cubicBezTo>
                  <a:lnTo>
                    <a:pt x="42" y="23"/>
                  </a:lnTo>
                  <a:close/>
                </a:path>
              </a:pathLst>
            </a:custGeom>
            <a:solidFill>
              <a:srgbClr val="8FC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21"/>
            <p:cNvSpPr>
              <a:spLocks noChangeArrowheads="1"/>
            </p:cNvSpPr>
            <p:nvPr/>
          </p:nvSpPr>
          <p:spPr bwMode="auto">
            <a:xfrm>
              <a:off x="7639050" y="4811713"/>
              <a:ext cx="130175"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2"/>
            <p:cNvSpPr/>
            <p:nvPr/>
          </p:nvSpPr>
          <p:spPr bwMode="auto">
            <a:xfrm>
              <a:off x="7624763" y="4799013"/>
              <a:ext cx="158750" cy="157163"/>
            </a:xfrm>
            <a:custGeom>
              <a:avLst/>
              <a:gdLst>
                <a:gd name="T0" fmla="*/ 42 w 46"/>
                <a:gd name="T1" fmla="*/ 23 h 46"/>
                <a:gd name="T2" fmla="*/ 38 w 46"/>
                <a:gd name="T3" fmla="*/ 23 h 46"/>
                <a:gd name="T4" fmla="*/ 34 w 46"/>
                <a:gd name="T5" fmla="*/ 34 h 46"/>
                <a:gd name="T6" fmla="*/ 23 w 46"/>
                <a:gd name="T7" fmla="*/ 38 h 46"/>
                <a:gd name="T8" fmla="*/ 12 w 46"/>
                <a:gd name="T9" fmla="*/ 34 h 46"/>
                <a:gd name="T10" fmla="*/ 8 w 46"/>
                <a:gd name="T11" fmla="*/ 23 h 46"/>
                <a:gd name="T12" fmla="*/ 12 w 46"/>
                <a:gd name="T13" fmla="*/ 12 h 46"/>
                <a:gd name="T14" fmla="*/ 23 w 46"/>
                <a:gd name="T15" fmla="*/ 8 h 46"/>
                <a:gd name="T16" fmla="*/ 34 w 46"/>
                <a:gd name="T17" fmla="*/ 12 h 46"/>
                <a:gd name="T18" fmla="*/ 38 w 46"/>
                <a:gd name="T19" fmla="*/ 23 h 46"/>
                <a:gd name="T20" fmla="*/ 42 w 46"/>
                <a:gd name="T21" fmla="*/ 23 h 46"/>
                <a:gd name="T22" fmla="*/ 46 w 46"/>
                <a:gd name="T23" fmla="*/ 23 h 46"/>
                <a:gd name="T24" fmla="*/ 23 w 46"/>
                <a:gd name="T25" fmla="*/ 0 h 46"/>
                <a:gd name="T26" fmla="*/ 0 w 46"/>
                <a:gd name="T27" fmla="*/ 23 h 46"/>
                <a:gd name="T28" fmla="*/ 23 w 46"/>
                <a:gd name="T29" fmla="*/ 46 h 46"/>
                <a:gd name="T30" fmla="*/ 46 w 46"/>
                <a:gd name="T31" fmla="*/ 23 h 46"/>
                <a:gd name="T32" fmla="*/ 42 w 46"/>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46">
                  <a:moveTo>
                    <a:pt x="42" y="23"/>
                  </a:moveTo>
                  <a:cubicBezTo>
                    <a:pt x="38" y="23"/>
                    <a:pt x="38" y="23"/>
                    <a:pt x="38" y="23"/>
                  </a:cubicBezTo>
                  <a:cubicBezTo>
                    <a:pt x="38" y="27"/>
                    <a:pt x="37" y="31"/>
                    <a:pt x="34" y="34"/>
                  </a:cubicBezTo>
                  <a:cubicBezTo>
                    <a:pt x="31" y="37"/>
                    <a:pt x="27" y="38"/>
                    <a:pt x="23" y="38"/>
                  </a:cubicBezTo>
                  <a:cubicBezTo>
                    <a:pt x="19" y="38"/>
                    <a:pt x="15" y="37"/>
                    <a:pt x="12" y="34"/>
                  </a:cubicBezTo>
                  <a:cubicBezTo>
                    <a:pt x="9" y="31"/>
                    <a:pt x="8" y="27"/>
                    <a:pt x="8" y="23"/>
                  </a:cubicBezTo>
                  <a:cubicBezTo>
                    <a:pt x="8" y="19"/>
                    <a:pt x="9" y="15"/>
                    <a:pt x="12" y="12"/>
                  </a:cubicBezTo>
                  <a:cubicBezTo>
                    <a:pt x="15" y="9"/>
                    <a:pt x="19" y="8"/>
                    <a:pt x="23" y="8"/>
                  </a:cubicBezTo>
                  <a:cubicBezTo>
                    <a:pt x="27" y="8"/>
                    <a:pt x="31" y="9"/>
                    <a:pt x="34" y="12"/>
                  </a:cubicBezTo>
                  <a:cubicBezTo>
                    <a:pt x="37" y="15"/>
                    <a:pt x="38" y="19"/>
                    <a:pt x="38" y="23"/>
                  </a:cubicBezTo>
                  <a:cubicBezTo>
                    <a:pt x="42" y="23"/>
                    <a:pt x="42" y="23"/>
                    <a:pt x="42" y="23"/>
                  </a:cubicBezTo>
                  <a:cubicBezTo>
                    <a:pt x="46" y="23"/>
                    <a:pt x="46" y="23"/>
                    <a:pt x="46" y="23"/>
                  </a:cubicBezTo>
                  <a:cubicBezTo>
                    <a:pt x="46" y="10"/>
                    <a:pt x="36" y="0"/>
                    <a:pt x="23" y="0"/>
                  </a:cubicBezTo>
                  <a:cubicBezTo>
                    <a:pt x="10" y="0"/>
                    <a:pt x="0" y="10"/>
                    <a:pt x="0" y="23"/>
                  </a:cubicBezTo>
                  <a:cubicBezTo>
                    <a:pt x="0" y="36"/>
                    <a:pt x="10" y="46"/>
                    <a:pt x="23" y="46"/>
                  </a:cubicBezTo>
                  <a:cubicBezTo>
                    <a:pt x="36" y="46"/>
                    <a:pt x="46" y="36"/>
                    <a:pt x="46" y="23"/>
                  </a:cubicBezTo>
                  <a:lnTo>
                    <a:pt x="42" y="23"/>
                  </a:lnTo>
                  <a:close/>
                </a:path>
              </a:pathLst>
            </a:custGeom>
            <a:solidFill>
              <a:srgbClr val="8FC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23"/>
            <p:cNvSpPr>
              <a:spLocks noChangeArrowheads="1"/>
            </p:cNvSpPr>
            <p:nvPr/>
          </p:nvSpPr>
          <p:spPr bwMode="auto">
            <a:xfrm>
              <a:off x="7999413" y="4737100"/>
              <a:ext cx="134938" cy="1333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4"/>
            <p:cNvSpPr/>
            <p:nvPr/>
          </p:nvSpPr>
          <p:spPr bwMode="auto">
            <a:xfrm>
              <a:off x="7985125" y="4722813"/>
              <a:ext cx="161925" cy="161925"/>
            </a:xfrm>
            <a:custGeom>
              <a:avLst/>
              <a:gdLst>
                <a:gd name="T0" fmla="*/ 43 w 47"/>
                <a:gd name="T1" fmla="*/ 24 h 47"/>
                <a:gd name="T2" fmla="*/ 39 w 47"/>
                <a:gd name="T3" fmla="*/ 24 h 47"/>
                <a:gd name="T4" fmla="*/ 34 w 47"/>
                <a:gd name="T5" fmla="*/ 35 h 47"/>
                <a:gd name="T6" fmla="*/ 23 w 47"/>
                <a:gd name="T7" fmla="*/ 39 h 47"/>
                <a:gd name="T8" fmla="*/ 12 w 47"/>
                <a:gd name="T9" fmla="*/ 35 h 47"/>
                <a:gd name="T10" fmla="*/ 8 w 47"/>
                <a:gd name="T11" fmla="*/ 24 h 47"/>
                <a:gd name="T12" fmla="*/ 12 w 47"/>
                <a:gd name="T13" fmla="*/ 13 h 47"/>
                <a:gd name="T14" fmla="*/ 23 w 47"/>
                <a:gd name="T15" fmla="*/ 8 h 47"/>
                <a:gd name="T16" fmla="*/ 34 w 47"/>
                <a:gd name="T17" fmla="*/ 13 h 47"/>
                <a:gd name="T18" fmla="*/ 39 w 47"/>
                <a:gd name="T19" fmla="*/ 24 h 47"/>
                <a:gd name="T20" fmla="*/ 43 w 47"/>
                <a:gd name="T21" fmla="*/ 24 h 47"/>
                <a:gd name="T22" fmla="*/ 47 w 47"/>
                <a:gd name="T23" fmla="*/ 24 h 47"/>
                <a:gd name="T24" fmla="*/ 23 w 47"/>
                <a:gd name="T25" fmla="*/ 0 h 47"/>
                <a:gd name="T26" fmla="*/ 0 w 47"/>
                <a:gd name="T27" fmla="*/ 24 h 47"/>
                <a:gd name="T28" fmla="*/ 23 w 47"/>
                <a:gd name="T29" fmla="*/ 47 h 47"/>
                <a:gd name="T30" fmla="*/ 47 w 47"/>
                <a:gd name="T31" fmla="*/ 24 h 47"/>
                <a:gd name="T32" fmla="*/ 43 w 47"/>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3" y="24"/>
                  </a:moveTo>
                  <a:cubicBezTo>
                    <a:pt x="39" y="24"/>
                    <a:pt x="39" y="24"/>
                    <a:pt x="39" y="24"/>
                  </a:cubicBezTo>
                  <a:cubicBezTo>
                    <a:pt x="39" y="28"/>
                    <a:pt x="37" y="32"/>
                    <a:pt x="34" y="35"/>
                  </a:cubicBezTo>
                  <a:cubicBezTo>
                    <a:pt x="31" y="37"/>
                    <a:pt x="27" y="39"/>
                    <a:pt x="23" y="39"/>
                  </a:cubicBezTo>
                  <a:cubicBezTo>
                    <a:pt x="19" y="39"/>
                    <a:pt x="15" y="37"/>
                    <a:pt x="12" y="35"/>
                  </a:cubicBezTo>
                  <a:cubicBezTo>
                    <a:pt x="10" y="32"/>
                    <a:pt x="8" y="28"/>
                    <a:pt x="8" y="24"/>
                  </a:cubicBezTo>
                  <a:cubicBezTo>
                    <a:pt x="8" y="20"/>
                    <a:pt x="10" y="16"/>
                    <a:pt x="12" y="13"/>
                  </a:cubicBezTo>
                  <a:cubicBezTo>
                    <a:pt x="15" y="10"/>
                    <a:pt x="19" y="8"/>
                    <a:pt x="23" y="8"/>
                  </a:cubicBezTo>
                  <a:cubicBezTo>
                    <a:pt x="27" y="8"/>
                    <a:pt x="31" y="10"/>
                    <a:pt x="34" y="13"/>
                  </a:cubicBezTo>
                  <a:cubicBezTo>
                    <a:pt x="37" y="16"/>
                    <a:pt x="39" y="20"/>
                    <a:pt x="39" y="24"/>
                  </a:cubicBezTo>
                  <a:cubicBezTo>
                    <a:pt x="43" y="24"/>
                    <a:pt x="43" y="24"/>
                    <a:pt x="43" y="24"/>
                  </a:cubicBezTo>
                  <a:cubicBezTo>
                    <a:pt x="47" y="24"/>
                    <a:pt x="47" y="24"/>
                    <a:pt x="47" y="24"/>
                  </a:cubicBezTo>
                  <a:cubicBezTo>
                    <a:pt x="47" y="11"/>
                    <a:pt x="36" y="0"/>
                    <a:pt x="23" y="0"/>
                  </a:cubicBezTo>
                  <a:cubicBezTo>
                    <a:pt x="10" y="0"/>
                    <a:pt x="0" y="11"/>
                    <a:pt x="0" y="24"/>
                  </a:cubicBezTo>
                  <a:cubicBezTo>
                    <a:pt x="0" y="37"/>
                    <a:pt x="10" y="47"/>
                    <a:pt x="23" y="47"/>
                  </a:cubicBezTo>
                  <a:cubicBezTo>
                    <a:pt x="36" y="47"/>
                    <a:pt x="47" y="37"/>
                    <a:pt x="47" y="24"/>
                  </a:cubicBezTo>
                  <a:lnTo>
                    <a:pt x="43" y="24"/>
                  </a:lnTo>
                  <a:close/>
                </a:path>
              </a:pathLst>
            </a:custGeom>
            <a:solidFill>
              <a:srgbClr val="8FC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25"/>
            <p:cNvSpPr>
              <a:spLocks noChangeArrowheads="1"/>
            </p:cNvSpPr>
            <p:nvPr/>
          </p:nvSpPr>
          <p:spPr bwMode="auto">
            <a:xfrm>
              <a:off x="8302625" y="4306888"/>
              <a:ext cx="133350" cy="1333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6"/>
            <p:cNvSpPr/>
            <p:nvPr/>
          </p:nvSpPr>
          <p:spPr bwMode="auto">
            <a:xfrm>
              <a:off x="8288338" y="4292600"/>
              <a:ext cx="161925" cy="161925"/>
            </a:xfrm>
            <a:custGeom>
              <a:avLst/>
              <a:gdLst>
                <a:gd name="T0" fmla="*/ 43 w 47"/>
                <a:gd name="T1" fmla="*/ 23 h 47"/>
                <a:gd name="T2" fmla="*/ 39 w 47"/>
                <a:gd name="T3" fmla="*/ 23 h 47"/>
                <a:gd name="T4" fmla="*/ 34 w 47"/>
                <a:gd name="T5" fmla="*/ 34 h 47"/>
                <a:gd name="T6" fmla="*/ 23 w 47"/>
                <a:gd name="T7" fmla="*/ 39 h 47"/>
                <a:gd name="T8" fmla="*/ 12 w 47"/>
                <a:gd name="T9" fmla="*/ 34 h 47"/>
                <a:gd name="T10" fmla="*/ 8 w 47"/>
                <a:gd name="T11" fmla="*/ 23 h 47"/>
                <a:gd name="T12" fmla="*/ 12 w 47"/>
                <a:gd name="T13" fmla="*/ 13 h 47"/>
                <a:gd name="T14" fmla="*/ 23 w 47"/>
                <a:gd name="T15" fmla="*/ 8 h 47"/>
                <a:gd name="T16" fmla="*/ 34 w 47"/>
                <a:gd name="T17" fmla="*/ 13 h 47"/>
                <a:gd name="T18" fmla="*/ 39 w 47"/>
                <a:gd name="T19" fmla="*/ 23 h 47"/>
                <a:gd name="T20" fmla="*/ 43 w 47"/>
                <a:gd name="T21" fmla="*/ 23 h 47"/>
                <a:gd name="T22" fmla="*/ 47 w 47"/>
                <a:gd name="T23" fmla="*/ 23 h 47"/>
                <a:gd name="T24" fmla="*/ 23 w 47"/>
                <a:gd name="T25" fmla="*/ 0 h 47"/>
                <a:gd name="T26" fmla="*/ 0 w 47"/>
                <a:gd name="T27" fmla="*/ 23 h 47"/>
                <a:gd name="T28" fmla="*/ 23 w 47"/>
                <a:gd name="T29" fmla="*/ 47 h 47"/>
                <a:gd name="T30" fmla="*/ 47 w 47"/>
                <a:gd name="T31" fmla="*/ 23 h 47"/>
                <a:gd name="T32" fmla="*/ 43 w 47"/>
                <a:gd name="T3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3" y="23"/>
                  </a:moveTo>
                  <a:cubicBezTo>
                    <a:pt x="39" y="23"/>
                    <a:pt x="39" y="23"/>
                    <a:pt x="39" y="23"/>
                  </a:cubicBezTo>
                  <a:cubicBezTo>
                    <a:pt x="39" y="28"/>
                    <a:pt x="37" y="31"/>
                    <a:pt x="34" y="34"/>
                  </a:cubicBezTo>
                  <a:cubicBezTo>
                    <a:pt x="31" y="37"/>
                    <a:pt x="27" y="39"/>
                    <a:pt x="23" y="39"/>
                  </a:cubicBezTo>
                  <a:cubicBezTo>
                    <a:pt x="19" y="39"/>
                    <a:pt x="15" y="37"/>
                    <a:pt x="12" y="34"/>
                  </a:cubicBezTo>
                  <a:cubicBezTo>
                    <a:pt x="10" y="31"/>
                    <a:pt x="8" y="28"/>
                    <a:pt x="8" y="23"/>
                  </a:cubicBezTo>
                  <a:cubicBezTo>
                    <a:pt x="8" y="19"/>
                    <a:pt x="10" y="15"/>
                    <a:pt x="12" y="13"/>
                  </a:cubicBezTo>
                  <a:cubicBezTo>
                    <a:pt x="15" y="10"/>
                    <a:pt x="19" y="8"/>
                    <a:pt x="23" y="8"/>
                  </a:cubicBezTo>
                  <a:cubicBezTo>
                    <a:pt x="27" y="8"/>
                    <a:pt x="31" y="10"/>
                    <a:pt x="34" y="13"/>
                  </a:cubicBezTo>
                  <a:cubicBezTo>
                    <a:pt x="37" y="15"/>
                    <a:pt x="39" y="19"/>
                    <a:pt x="39" y="23"/>
                  </a:cubicBezTo>
                  <a:cubicBezTo>
                    <a:pt x="43" y="23"/>
                    <a:pt x="43" y="23"/>
                    <a:pt x="43" y="23"/>
                  </a:cubicBezTo>
                  <a:cubicBezTo>
                    <a:pt x="47" y="23"/>
                    <a:pt x="47" y="23"/>
                    <a:pt x="47" y="23"/>
                  </a:cubicBezTo>
                  <a:cubicBezTo>
                    <a:pt x="47" y="11"/>
                    <a:pt x="36" y="0"/>
                    <a:pt x="23" y="0"/>
                  </a:cubicBezTo>
                  <a:cubicBezTo>
                    <a:pt x="10" y="0"/>
                    <a:pt x="0" y="11"/>
                    <a:pt x="0" y="23"/>
                  </a:cubicBezTo>
                  <a:cubicBezTo>
                    <a:pt x="0" y="36"/>
                    <a:pt x="10" y="47"/>
                    <a:pt x="23" y="47"/>
                  </a:cubicBezTo>
                  <a:cubicBezTo>
                    <a:pt x="36" y="47"/>
                    <a:pt x="47" y="36"/>
                    <a:pt x="47" y="23"/>
                  </a:cubicBezTo>
                  <a:lnTo>
                    <a:pt x="43" y="23"/>
                  </a:lnTo>
                  <a:close/>
                </a:path>
              </a:pathLst>
            </a:custGeom>
            <a:solidFill>
              <a:srgbClr val="8FC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27"/>
            <p:cNvSpPr>
              <a:spLocks noChangeArrowheads="1"/>
            </p:cNvSpPr>
            <p:nvPr/>
          </p:nvSpPr>
          <p:spPr bwMode="auto">
            <a:xfrm>
              <a:off x="8677275" y="4513263"/>
              <a:ext cx="133350" cy="1333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8"/>
            <p:cNvSpPr/>
            <p:nvPr/>
          </p:nvSpPr>
          <p:spPr bwMode="auto">
            <a:xfrm>
              <a:off x="8662988" y="4498975"/>
              <a:ext cx="161925" cy="161925"/>
            </a:xfrm>
            <a:custGeom>
              <a:avLst/>
              <a:gdLst>
                <a:gd name="T0" fmla="*/ 43 w 47"/>
                <a:gd name="T1" fmla="*/ 23 h 47"/>
                <a:gd name="T2" fmla="*/ 39 w 47"/>
                <a:gd name="T3" fmla="*/ 23 h 47"/>
                <a:gd name="T4" fmla="*/ 34 w 47"/>
                <a:gd name="T5" fmla="*/ 34 h 47"/>
                <a:gd name="T6" fmla="*/ 24 w 47"/>
                <a:gd name="T7" fmla="*/ 39 h 47"/>
                <a:gd name="T8" fmla="*/ 13 w 47"/>
                <a:gd name="T9" fmla="*/ 34 h 47"/>
                <a:gd name="T10" fmla="*/ 8 w 47"/>
                <a:gd name="T11" fmla="*/ 23 h 47"/>
                <a:gd name="T12" fmla="*/ 13 w 47"/>
                <a:gd name="T13" fmla="*/ 13 h 47"/>
                <a:gd name="T14" fmla="*/ 24 w 47"/>
                <a:gd name="T15" fmla="*/ 8 h 47"/>
                <a:gd name="T16" fmla="*/ 34 w 47"/>
                <a:gd name="T17" fmla="*/ 13 h 47"/>
                <a:gd name="T18" fmla="*/ 39 w 47"/>
                <a:gd name="T19" fmla="*/ 23 h 47"/>
                <a:gd name="T20" fmla="*/ 43 w 47"/>
                <a:gd name="T21" fmla="*/ 23 h 47"/>
                <a:gd name="T22" fmla="*/ 47 w 47"/>
                <a:gd name="T23" fmla="*/ 23 h 47"/>
                <a:gd name="T24" fmla="*/ 24 w 47"/>
                <a:gd name="T25" fmla="*/ 0 h 47"/>
                <a:gd name="T26" fmla="*/ 0 w 47"/>
                <a:gd name="T27" fmla="*/ 23 h 47"/>
                <a:gd name="T28" fmla="*/ 24 w 47"/>
                <a:gd name="T29" fmla="*/ 47 h 47"/>
                <a:gd name="T30" fmla="*/ 47 w 47"/>
                <a:gd name="T31" fmla="*/ 23 h 47"/>
                <a:gd name="T32" fmla="*/ 43 w 47"/>
                <a:gd name="T3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3" y="23"/>
                  </a:moveTo>
                  <a:cubicBezTo>
                    <a:pt x="39" y="23"/>
                    <a:pt x="39" y="23"/>
                    <a:pt x="39" y="23"/>
                  </a:cubicBezTo>
                  <a:cubicBezTo>
                    <a:pt x="39" y="28"/>
                    <a:pt x="37" y="31"/>
                    <a:pt x="34" y="34"/>
                  </a:cubicBezTo>
                  <a:cubicBezTo>
                    <a:pt x="32" y="37"/>
                    <a:pt x="28" y="39"/>
                    <a:pt x="24" y="39"/>
                  </a:cubicBezTo>
                  <a:cubicBezTo>
                    <a:pt x="19" y="39"/>
                    <a:pt x="16" y="37"/>
                    <a:pt x="13" y="34"/>
                  </a:cubicBezTo>
                  <a:cubicBezTo>
                    <a:pt x="10" y="31"/>
                    <a:pt x="8" y="28"/>
                    <a:pt x="8" y="23"/>
                  </a:cubicBezTo>
                  <a:cubicBezTo>
                    <a:pt x="8" y="19"/>
                    <a:pt x="10" y="15"/>
                    <a:pt x="13" y="13"/>
                  </a:cubicBezTo>
                  <a:cubicBezTo>
                    <a:pt x="16" y="10"/>
                    <a:pt x="19" y="8"/>
                    <a:pt x="24" y="8"/>
                  </a:cubicBezTo>
                  <a:cubicBezTo>
                    <a:pt x="28" y="8"/>
                    <a:pt x="32" y="10"/>
                    <a:pt x="34" y="13"/>
                  </a:cubicBezTo>
                  <a:cubicBezTo>
                    <a:pt x="37" y="15"/>
                    <a:pt x="39" y="19"/>
                    <a:pt x="39" y="23"/>
                  </a:cubicBezTo>
                  <a:cubicBezTo>
                    <a:pt x="43" y="23"/>
                    <a:pt x="43" y="23"/>
                    <a:pt x="43" y="23"/>
                  </a:cubicBezTo>
                  <a:cubicBezTo>
                    <a:pt x="47" y="23"/>
                    <a:pt x="47" y="23"/>
                    <a:pt x="47" y="23"/>
                  </a:cubicBezTo>
                  <a:cubicBezTo>
                    <a:pt x="47" y="11"/>
                    <a:pt x="36" y="0"/>
                    <a:pt x="24" y="0"/>
                  </a:cubicBezTo>
                  <a:cubicBezTo>
                    <a:pt x="11" y="0"/>
                    <a:pt x="0" y="11"/>
                    <a:pt x="0" y="23"/>
                  </a:cubicBezTo>
                  <a:cubicBezTo>
                    <a:pt x="0" y="36"/>
                    <a:pt x="11" y="47"/>
                    <a:pt x="24" y="47"/>
                  </a:cubicBezTo>
                  <a:cubicBezTo>
                    <a:pt x="36" y="47"/>
                    <a:pt x="47" y="36"/>
                    <a:pt x="47" y="23"/>
                  </a:cubicBezTo>
                  <a:lnTo>
                    <a:pt x="43" y="23"/>
                  </a:lnTo>
                  <a:close/>
                </a:path>
              </a:pathLst>
            </a:custGeom>
            <a:solidFill>
              <a:srgbClr val="8FC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9"/>
            <p:cNvSpPr>
              <a:spLocks noChangeArrowheads="1"/>
            </p:cNvSpPr>
            <p:nvPr/>
          </p:nvSpPr>
          <p:spPr bwMode="auto">
            <a:xfrm>
              <a:off x="9113838" y="3829050"/>
              <a:ext cx="133350" cy="1333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0"/>
            <p:cNvSpPr/>
            <p:nvPr/>
          </p:nvSpPr>
          <p:spPr bwMode="auto">
            <a:xfrm>
              <a:off x="9099550" y="3814763"/>
              <a:ext cx="161925" cy="161925"/>
            </a:xfrm>
            <a:custGeom>
              <a:avLst/>
              <a:gdLst>
                <a:gd name="T0" fmla="*/ 43 w 47"/>
                <a:gd name="T1" fmla="*/ 24 h 47"/>
                <a:gd name="T2" fmla="*/ 39 w 47"/>
                <a:gd name="T3" fmla="*/ 24 h 47"/>
                <a:gd name="T4" fmla="*/ 34 w 47"/>
                <a:gd name="T5" fmla="*/ 35 h 47"/>
                <a:gd name="T6" fmla="*/ 23 w 47"/>
                <a:gd name="T7" fmla="*/ 39 h 47"/>
                <a:gd name="T8" fmla="*/ 12 w 47"/>
                <a:gd name="T9" fmla="*/ 35 h 47"/>
                <a:gd name="T10" fmla="*/ 8 w 47"/>
                <a:gd name="T11" fmla="*/ 24 h 47"/>
                <a:gd name="T12" fmla="*/ 12 w 47"/>
                <a:gd name="T13" fmla="*/ 13 h 47"/>
                <a:gd name="T14" fmla="*/ 23 w 47"/>
                <a:gd name="T15" fmla="*/ 8 h 47"/>
                <a:gd name="T16" fmla="*/ 34 w 47"/>
                <a:gd name="T17" fmla="*/ 13 h 47"/>
                <a:gd name="T18" fmla="*/ 39 w 47"/>
                <a:gd name="T19" fmla="*/ 24 h 47"/>
                <a:gd name="T20" fmla="*/ 43 w 47"/>
                <a:gd name="T21" fmla="*/ 24 h 47"/>
                <a:gd name="T22" fmla="*/ 47 w 47"/>
                <a:gd name="T23" fmla="*/ 24 h 47"/>
                <a:gd name="T24" fmla="*/ 23 w 47"/>
                <a:gd name="T25" fmla="*/ 0 h 47"/>
                <a:gd name="T26" fmla="*/ 0 w 47"/>
                <a:gd name="T27" fmla="*/ 24 h 47"/>
                <a:gd name="T28" fmla="*/ 23 w 47"/>
                <a:gd name="T29" fmla="*/ 47 h 47"/>
                <a:gd name="T30" fmla="*/ 47 w 47"/>
                <a:gd name="T31" fmla="*/ 24 h 47"/>
                <a:gd name="T32" fmla="*/ 43 w 47"/>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3" y="24"/>
                  </a:moveTo>
                  <a:cubicBezTo>
                    <a:pt x="39" y="24"/>
                    <a:pt x="39" y="24"/>
                    <a:pt x="39" y="24"/>
                  </a:cubicBezTo>
                  <a:cubicBezTo>
                    <a:pt x="39" y="28"/>
                    <a:pt x="37" y="32"/>
                    <a:pt x="34" y="35"/>
                  </a:cubicBezTo>
                  <a:cubicBezTo>
                    <a:pt x="31" y="37"/>
                    <a:pt x="27" y="39"/>
                    <a:pt x="23" y="39"/>
                  </a:cubicBezTo>
                  <a:cubicBezTo>
                    <a:pt x="19" y="39"/>
                    <a:pt x="15" y="37"/>
                    <a:pt x="12" y="35"/>
                  </a:cubicBezTo>
                  <a:cubicBezTo>
                    <a:pt x="10" y="32"/>
                    <a:pt x="8" y="28"/>
                    <a:pt x="8" y="24"/>
                  </a:cubicBezTo>
                  <a:cubicBezTo>
                    <a:pt x="8" y="20"/>
                    <a:pt x="10" y="16"/>
                    <a:pt x="12" y="13"/>
                  </a:cubicBezTo>
                  <a:cubicBezTo>
                    <a:pt x="15" y="10"/>
                    <a:pt x="19" y="8"/>
                    <a:pt x="23" y="8"/>
                  </a:cubicBezTo>
                  <a:cubicBezTo>
                    <a:pt x="27" y="8"/>
                    <a:pt x="31" y="10"/>
                    <a:pt x="34" y="13"/>
                  </a:cubicBezTo>
                  <a:cubicBezTo>
                    <a:pt x="37" y="16"/>
                    <a:pt x="39" y="20"/>
                    <a:pt x="39" y="24"/>
                  </a:cubicBezTo>
                  <a:cubicBezTo>
                    <a:pt x="43" y="24"/>
                    <a:pt x="43" y="24"/>
                    <a:pt x="43" y="24"/>
                  </a:cubicBezTo>
                  <a:cubicBezTo>
                    <a:pt x="47" y="24"/>
                    <a:pt x="47" y="24"/>
                    <a:pt x="47" y="24"/>
                  </a:cubicBezTo>
                  <a:cubicBezTo>
                    <a:pt x="47" y="11"/>
                    <a:pt x="36" y="0"/>
                    <a:pt x="23" y="0"/>
                  </a:cubicBezTo>
                  <a:cubicBezTo>
                    <a:pt x="10" y="0"/>
                    <a:pt x="0" y="11"/>
                    <a:pt x="0" y="24"/>
                  </a:cubicBezTo>
                  <a:cubicBezTo>
                    <a:pt x="0" y="37"/>
                    <a:pt x="10" y="47"/>
                    <a:pt x="23" y="47"/>
                  </a:cubicBezTo>
                  <a:cubicBezTo>
                    <a:pt x="36" y="47"/>
                    <a:pt x="47" y="37"/>
                    <a:pt x="47" y="24"/>
                  </a:cubicBezTo>
                  <a:lnTo>
                    <a:pt x="43" y="24"/>
                  </a:lnTo>
                  <a:close/>
                </a:path>
              </a:pathLst>
            </a:custGeom>
            <a:solidFill>
              <a:srgbClr val="8FC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1"/>
            <p:cNvSpPr/>
            <p:nvPr/>
          </p:nvSpPr>
          <p:spPr bwMode="auto">
            <a:xfrm>
              <a:off x="9642475" y="3271838"/>
              <a:ext cx="34925" cy="1681163"/>
            </a:xfrm>
            <a:custGeom>
              <a:avLst/>
              <a:gdLst>
                <a:gd name="T0" fmla="*/ 5 w 10"/>
                <a:gd name="T1" fmla="*/ 489 h 489"/>
                <a:gd name="T2" fmla="*/ 5 w 10"/>
                <a:gd name="T3" fmla="*/ 489 h 489"/>
                <a:gd name="T4" fmla="*/ 10 w 10"/>
                <a:gd name="T5" fmla="*/ 482 h 489"/>
                <a:gd name="T6" fmla="*/ 10 w 10"/>
                <a:gd name="T7" fmla="*/ 7 h 489"/>
                <a:gd name="T8" fmla="*/ 5 w 10"/>
                <a:gd name="T9" fmla="*/ 0 h 489"/>
                <a:gd name="T10" fmla="*/ 0 w 10"/>
                <a:gd name="T11" fmla="*/ 7 h 489"/>
                <a:gd name="T12" fmla="*/ 0 w 10"/>
                <a:gd name="T13" fmla="*/ 482 h 489"/>
                <a:gd name="T14" fmla="*/ 5 w 10"/>
                <a:gd name="T15" fmla="*/ 489 h 4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89">
                  <a:moveTo>
                    <a:pt x="5" y="489"/>
                  </a:moveTo>
                  <a:cubicBezTo>
                    <a:pt x="5" y="489"/>
                    <a:pt x="5" y="489"/>
                    <a:pt x="5" y="489"/>
                  </a:cubicBezTo>
                  <a:cubicBezTo>
                    <a:pt x="8" y="489"/>
                    <a:pt x="10" y="486"/>
                    <a:pt x="10" y="482"/>
                  </a:cubicBezTo>
                  <a:cubicBezTo>
                    <a:pt x="10" y="7"/>
                    <a:pt x="10" y="7"/>
                    <a:pt x="10" y="7"/>
                  </a:cubicBezTo>
                  <a:cubicBezTo>
                    <a:pt x="10" y="3"/>
                    <a:pt x="8" y="0"/>
                    <a:pt x="5" y="0"/>
                  </a:cubicBezTo>
                  <a:cubicBezTo>
                    <a:pt x="3" y="0"/>
                    <a:pt x="0" y="3"/>
                    <a:pt x="0" y="7"/>
                  </a:cubicBezTo>
                  <a:cubicBezTo>
                    <a:pt x="0" y="482"/>
                    <a:pt x="0" y="482"/>
                    <a:pt x="0" y="482"/>
                  </a:cubicBezTo>
                  <a:cubicBezTo>
                    <a:pt x="0" y="486"/>
                    <a:pt x="3" y="489"/>
                    <a:pt x="5" y="489"/>
                  </a:cubicBezTo>
                  <a:close/>
                </a:path>
              </a:pathLst>
            </a:custGeom>
            <a:solidFill>
              <a:srgbClr val="B1B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2"/>
            <p:cNvSpPr/>
            <p:nvPr/>
          </p:nvSpPr>
          <p:spPr bwMode="auto">
            <a:xfrm>
              <a:off x="9523413" y="4138613"/>
              <a:ext cx="144463" cy="144463"/>
            </a:xfrm>
            <a:custGeom>
              <a:avLst/>
              <a:gdLst>
                <a:gd name="T0" fmla="*/ 40 w 42"/>
                <a:gd name="T1" fmla="*/ 41 h 42"/>
                <a:gd name="T2" fmla="*/ 40 w 42"/>
                <a:gd name="T3" fmla="*/ 41 h 42"/>
                <a:gd name="T4" fmla="*/ 40 w 42"/>
                <a:gd name="T5" fmla="*/ 34 h 42"/>
                <a:gd name="T6" fmla="*/ 9 w 42"/>
                <a:gd name="T7" fmla="*/ 2 h 42"/>
                <a:gd name="T8" fmla="*/ 2 w 42"/>
                <a:gd name="T9" fmla="*/ 2 h 42"/>
                <a:gd name="T10" fmla="*/ 2 w 42"/>
                <a:gd name="T11" fmla="*/ 9 h 42"/>
                <a:gd name="T12" fmla="*/ 33 w 42"/>
                <a:gd name="T13" fmla="*/ 41 h 42"/>
                <a:gd name="T14" fmla="*/ 40 w 42"/>
                <a:gd name="T15" fmla="*/ 4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40" y="41"/>
                  </a:moveTo>
                  <a:cubicBezTo>
                    <a:pt x="40" y="41"/>
                    <a:pt x="40" y="41"/>
                    <a:pt x="40" y="41"/>
                  </a:cubicBezTo>
                  <a:cubicBezTo>
                    <a:pt x="42" y="39"/>
                    <a:pt x="42" y="36"/>
                    <a:pt x="40" y="34"/>
                  </a:cubicBezTo>
                  <a:cubicBezTo>
                    <a:pt x="9" y="2"/>
                    <a:pt x="9" y="2"/>
                    <a:pt x="9" y="2"/>
                  </a:cubicBezTo>
                  <a:cubicBezTo>
                    <a:pt x="7" y="0"/>
                    <a:pt x="4" y="0"/>
                    <a:pt x="2" y="2"/>
                  </a:cubicBezTo>
                  <a:cubicBezTo>
                    <a:pt x="0" y="4"/>
                    <a:pt x="0" y="7"/>
                    <a:pt x="2" y="9"/>
                  </a:cubicBezTo>
                  <a:cubicBezTo>
                    <a:pt x="33" y="41"/>
                    <a:pt x="33" y="41"/>
                    <a:pt x="33" y="41"/>
                  </a:cubicBezTo>
                  <a:cubicBezTo>
                    <a:pt x="35" y="42"/>
                    <a:pt x="38" y="42"/>
                    <a:pt x="40" y="41"/>
                  </a:cubicBezTo>
                  <a:close/>
                </a:path>
              </a:pathLst>
            </a:custGeom>
            <a:solidFill>
              <a:srgbClr val="B1B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3"/>
            <p:cNvSpPr/>
            <p:nvPr/>
          </p:nvSpPr>
          <p:spPr bwMode="auto">
            <a:xfrm>
              <a:off x="9199563" y="3814763"/>
              <a:ext cx="409575" cy="412750"/>
            </a:xfrm>
            <a:custGeom>
              <a:avLst/>
              <a:gdLst>
                <a:gd name="T0" fmla="*/ 12 w 119"/>
                <a:gd name="T1" fmla="*/ 12 h 120"/>
                <a:gd name="T2" fmla="*/ 93 w 119"/>
                <a:gd name="T3" fmla="*/ 27 h 120"/>
                <a:gd name="T4" fmla="*/ 107 w 119"/>
                <a:gd name="T5" fmla="*/ 107 h 120"/>
                <a:gd name="T6" fmla="*/ 26 w 119"/>
                <a:gd name="T7" fmla="*/ 93 h 120"/>
                <a:gd name="T8" fmla="*/ 12 w 119"/>
                <a:gd name="T9" fmla="*/ 12 h 120"/>
              </a:gdLst>
              <a:ahLst/>
              <a:cxnLst>
                <a:cxn ang="0">
                  <a:pos x="T0" y="T1"/>
                </a:cxn>
                <a:cxn ang="0">
                  <a:pos x="T2" y="T3"/>
                </a:cxn>
                <a:cxn ang="0">
                  <a:pos x="T4" y="T5"/>
                </a:cxn>
                <a:cxn ang="0">
                  <a:pos x="T6" y="T7"/>
                </a:cxn>
                <a:cxn ang="0">
                  <a:pos x="T8" y="T9"/>
                </a:cxn>
              </a:cxnLst>
              <a:rect l="0" t="0" r="r" b="b"/>
              <a:pathLst>
                <a:path w="119" h="120">
                  <a:moveTo>
                    <a:pt x="12" y="12"/>
                  </a:moveTo>
                  <a:cubicBezTo>
                    <a:pt x="38" y="0"/>
                    <a:pt x="71" y="5"/>
                    <a:pt x="93" y="27"/>
                  </a:cubicBezTo>
                  <a:cubicBezTo>
                    <a:pt x="115" y="48"/>
                    <a:pt x="119" y="81"/>
                    <a:pt x="107" y="107"/>
                  </a:cubicBezTo>
                  <a:cubicBezTo>
                    <a:pt x="80" y="120"/>
                    <a:pt x="48" y="115"/>
                    <a:pt x="26" y="93"/>
                  </a:cubicBezTo>
                  <a:cubicBezTo>
                    <a:pt x="4" y="71"/>
                    <a:pt x="0" y="39"/>
                    <a:pt x="12" y="12"/>
                  </a:cubicBezTo>
                  <a:close/>
                </a:path>
              </a:pathLst>
            </a:custGeom>
            <a:solidFill>
              <a:srgbClr val="B1B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4"/>
            <p:cNvSpPr/>
            <p:nvPr/>
          </p:nvSpPr>
          <p:spPr bwMode="auto">
            <a:xfrm>
              <a:off x="9199563" y="3856038"/>
              <a:ext cx="368300" cy="371475"/>
            </a:xfrm>
            <a:custGeom>
              <a:avLst/>
              <a:gdLst>
                <a:gd name="T0" fmla="*/ 107 w 107"/>
                <a:gd name="T1" fmla="*/ 95 h 108"/>
                <a:gd name="T2" fmla="*/ 26 w 107"/>
                <a:gd name="T3" fmla="*/ 81 h 108"/>
                <a:gd name="T4" fmla="*/ 12 w 107"/>
                <a:gd name="T5" fmla="*/ 0 h 108"/>
              </a:gdLst>
              <a:ahLst/>
              <a:cxnLst>
                <a:cxn ang="0">
                  <a:pos x="T0" y="T1"/>
                </a:cxn>
                <a:cxn ang="0">
                  <a:pos x="T2" y="T3"/>
                </a:cxn>
                <a:cxn ang="0">
                  <a:pos x="T4" y="T5"/>
                </a:cxn>
              </a:cxnLst>
              <a:rect l="0" t="0" r="r" b="b"/>
              <a:pathLst>
                <a:path w="107" h="108">
                  <a:moveTo>
                    <a:pt x="107" y="95"/>
                  </a:moveTo>
                  <a:cubicBezTo>
                    <a:pt x="80" y="108"/>
                    <a:pt x="48" y="103"/>
                    <a:pt x="26" y="81"/>
                  </a:cubicBezTo>
                  <a:cubicBezTo>
                    <a:pt x="4" y="59"/>
                    <a:pt x="0" y="27"/>
                    <a:pt x="12" y="0"/>
                  </a:cubicBezTo>
                </a:path>
              </a:pathLst>
            </a:custGeom>
            <a:solidFill>
              <a:srgbClr val="C2D6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5"/>
            <p:cNvSpPr/>
            <p:nvPr/>
          </p:nvSpPr>
          <p:spPr bwMode="auto">
            <a:xfrm>
              <a:off x="9656763" y="4138613"/>
              <a:ext cx="144463" cy="144463"/>
            </a:xfrm>
            <a:custGeom>
              <a:avLst/>
              <a:gdLst>
                <a:gd name="T0" fmla="*/ 2 w 42"/>
                <a:gd name="T1" fmla="*/ 41 h 42"/>
                <a:gd name="T2" fmla="*/ 2 w 42"/>
                <a:gd name="T3" fmla="*/ 41 h 42"/>
                <a:gd name="T4" fmla="*/ 2 w 42"/>
                <a:gd name="T5" fmla="*/ 34 h 42"/>
                <a:gd name="T6" fmla="*/ 33 w 42"/>
                <a:gd name="T7" fmla="*/ 2 h 42"/>
                <a:gd name="T8" fmla="*/ 40 w 42"/>
                <a:gd name="T9" fmla="*/ 2 h 42"/>
                <a:gd name="T10" fmla="*/ 40 w 42"/>
                <a:gd name="T11" fmla="*/ 9 h 42"/>
                <a:gd name="T12" fmla="*/ 9 w 42"/>
                <a:gd name="T13" fmla="*/ 41 h 42"/>
                <a:gd name="T14" fmla="*/ 2 w 42"/>
                <a:gd name="T15" fmla="*/ 4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2" y="41"/>
                  </a:moveTo>
                  <a:cubicBezTo>
                    <a:pt x="2" y="41"/>
                    <a:pt x="2" y="41"/>
                    <a:pt x="2" y="41"/>
                  </a:cubicBezTo>
                  <a:cubicBezTo>
                    <a:pt x="0" y="39"/>
                    <a:pt x="0" y="36"/>
                    <a:pt x="2" y="34"/>
                  </a:cubicBezTo>
                  <a:cubicBezTo>
                    <a:pt x="33" y="2"/>
                    <a:pt x="33" y="2"/>
                    <a:pt x="33" y="2"/>
                  </a:cubicBezTo>
                  <a:cubicBezTo>
                    <a:pt x="35" y="0"/>
                    <a:pt x="38" y="0"/>
                    <a:pt x="40" y="2"/>
                  </a:cubicBezTo>
                  <a:cubicBezTo>
                    <a:pt x="42" y="4"/>
                    <a:pt x="42" y="7"/>
                    <a:pt x="40" y="9"/>
                  </a:cubicBezTo>
                  <a:cubicBezTo>
                    <a:pt x="9" y="41"/>
                    <a:pt x="9" y="41"/>
                    <a:pt x="9" y="41"/>
                  </a:cubicBezTo>
                  <a:cubicBezTo>
                    <a:pt x="7" y="42"/>
                    <a:pt x="4" y="42"/>
                    <a:pt x="2" y="41"/>
                  </a:cubicBezTo>
                  <a:close/>
                </a:path>
              </a:pathLst>
            </a:custGeom>
            <a:solidFill>
              <a:srgbClr val="B1B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6"/>
            <p:cNvSpPr/>
            <p:nvPr/>
          </p:nvSpPr>
          <p:spPr bwMode="auto">
            <a:xfrm>
              <a:off x="9715500" y="3814763"/>
              <a:ext cx="409575" cy="412750"/>
            </a:xfrm>
            <a:custGeom>
              <a:avLst/>
              <a:gdLst>
                <a:gd name="T0" fmla="*/ 107 w 119"/>
                <a:gd name="T1" fmla="*/ 12 h 120"/>
                <a:gd name="T2" fmla="*/ 26 w 119"/>
                <a:gd name="T3" fmla="*/ 27 h 120"/>
                <a:gd name="T4" fmla="*/ 12 w 119"/>
                <a:gd name="T5" fmla="*/ 107 h 120"/>
                <a:gd name="T6" fmla="*/ 93 w 119"/>
                <a:gd name="T7" fmla="*/ 93 h 120"/>
                <a:gd name="T8" fmla="*/ 107 w 119"/>
                <a:gd name="T9" fmla="*/ 12 h 120"/>
              </a:gdLst>
              <a:ahLst/>
              <a:cxnLst>
                <a:cxn ang="0">
                  <a:pos x="T0" y="T1"/>
                </a:cxn>
                <a:cxn ang="0">
                  <a:pos x="T2" y="T3"/>
                </a:cxn>
                <a:cxn ang="0">
                  <a:pos x="T4" y="T5"/>
                </a:cxn>
                <a:cxn ang="0">
                  <a:pos x="T6" y="T7"/>
                </a:cxn>
                <a:cxn ang="0">
                  <a:pos x="T8" y="T9"/>
                </a:cxn>
              </a:cxnLst>
              <a:rect l="0" t="0" r="r" b="b"/>
              <a:pathLst>
                <a:path w="119" h="120">
                  <a:moveTo>
                    <a:pt x="107" y="12"/>
                  </a:moveTo>
                  <a:cubicBezTo>
                    <a:pt x="80" y="0"/>
                    <a:pt x="48" y="5"/>
                    <a:pt x="26" y="27"/>
                  </a:cubicBezTo>
                  <a:cubicBezTo>
                    <a:pt x="4" y="48"/>
                    <a:pt x="0" y="81"/>
                    <a:pt x="12" y="107"/>
                  </a:cubicBezTo>
                  <a:cubicBezTo>
                    <a:pt x="38" y="120"/>
                    <a:pt x="71" y="115"/>
                    <a:pt x="93" y="93"/>
                  </a:cubicBezTo>
                  <a:cubicBezTo>
                    <a:pt x="115" y="71"/>
                    <a:pt x="119" y="39"/>
                    <a:pt x="107" y="12"/>
                  </a:cubicBezTo>
                  <a:close/>
                </a:path>
              </a:pathLst>
            </a:custGeom>
            <a:solidFill>
              <a:srgbClr val="B1B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7"/>
            <p:cNvSpPr/>
            <p:nvPr/>
          </p:nvSpPr>
          <p:spPr bwMode="auto">
            <a:xfrm>
              <a:off x="9756775" y="3856038"/>
              <a:ext cx="368300" cy="371475"/>
            </a:xfrm>
            <a:custGeom>
              <a:avLst/>
              <a:gdLst>
                <a:gd name="T0" fmla="*/ 0 w 107"/>
                <a:gd name="T1" fmla="*/ 95 h 108"/>
                <a:gd name="T2" fmla="*/ 81 w 107"/>
                <a:gd name="T3" fmla="*/ 81 h 108"/>
                <a:gd name="T4" fmla="*/ 95 w 107"/>
                <a:gd name="T5" fmla="*/ 0 h 108"/>
              </a:gdLst>
              <a:ahLst/>
              <a:cxnLst>
                <a:cxn ang="0">
                  <a:pos x="T0" y="T1"/>
                </a:cxn>
                <a:cxn ang="0">
                  <a:pos x="T2" y="T3"/>
                </a:cxn>
                <a:cxn ang="0">
                  <a:pos x="T4" y="T5"/>
                </a:cxn>
              </a:cxnLst>
              <a:rect l="0" t="0" r="r" b="b"/>
              <a:pathLst>
                <a:path w="107" h="108">
                  <a:moveTo>
                    <a:pt x="0" y="95"/>
                  </a:moveTo>
                  <a:cubicBezTo>
                    <a:pt x="26" y="108"/>
                    <a:pt x="59" y="103"/>
                    <a:pt x="81" y="81"/>
                  </a:cubicBezTo>
                  <a:cubicBezTo>
                    <a:pt x="103" y="59"/>
                    <a:pt x="107" y="27"/>
                    <a:pt x="95" y="0"/>
                  </a:cubicBezTo>
                </a:path>
              </a:pathLst>
            </a:custGeom>
            <a:solidFill>
              <a:srgbClr val="C2D6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8"/>
            <p:cNvSpPr/>
            <p:nvPr/>
          </p:nvSpPr>
          <p:spPr bwMode="auto">
            <a:xfrm>
              <a:off x="9523413" y="4616450"/>
              <a:ext cx="144463" cy="144463"/>
            </a:xfrm>
            <a:custGeom>
              <a:avLst/>
              <a:gdLst>
                <a:gd name="T0" fmla="*/ 40 w 42"/>
                <a:gd name="T1" fmla="*/ 40 h 42"/>
                <a:gd name="T2" fmla="*/ 40 w 42"/>
                <a:gd name="T3" fmla="*/ 40 h 42"/>
                <a:gd name="T4" fmla="*/ 40 w 42"/>
                <a:gd name="T5" fmla="*/ 33 h 42"/>
                <a:gd name="T6" fmla="*/ 9 w 42"/>
                <a:gd name="T7" fmla="*/ 2 h 42"/>
                <a:gd name="T8" fmla="*/ 2 w 42"/>
                <a:gd name="T9" fmla="*/ 2 h 42"/>
                <a:gd name="T10" fmla="*/ 2 w 42"/>
                <a:gd name="T11" fmla="*/ 9 h 42"/>
                <a:gd name="T12" fmla="*/ 33 w 42"/>
                <a:gd name="T13" fmla="*/ 40 h 42"/>
                <a:gd name="T14" fmla="*/ 40 w 42"/>
                <a:gd name="T15" fmla="*/ 4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40" y="40"/>
                  </a:moveTo>
                  <a:cubicBezTo>
                    <a:pt x="40" y="40"/>
                    <a:pt x="40" y="40"/>
                    <a:pt x="40" y="40"/>
                  </a:cubicBezTo>
                  <a:cubicBezTo>
                    <a:pt x="42" y="38"/>
                    <a:pt x="42" y="35"/>
                    <a:pt x="40" y="33"/>
                  </a:cubicBezTo>
                  <a:cubicBezTo>
                    <a:pt x="9" y="2"/>
                    <a:pt x="9" y="2"/>
                    <a:pt x="9" y="2"/>
                  </a:cubicBezTo>
                  <a:cubicBezTo>
                    <a:pt x="7" y="0"/>
                    <a:pt x="4" y="0"/>
                    <a:pt x="2" y="2"/>
                  </a:cubicBezTo>
                  <a:cubicBezTo>
                    <a:pt x="0" y="4"/>
                    <a:pt x="0" y="7"/>
                    <a:pt x="2" y="9"/>
                  </a:cubicBezTo>
                  <a:cubicBezTo>
                    <a:pt x="33" y="40"/>
                    <a:pt x="33" y="40"/>
                    <a:pt x="33" y="40"/>
                  </a:cubicBezTo>
                  <a:cubicBezTo>
                    <a:pt x="35" y="42"/>
                    <a:pt x="38" y="42"/>
                    <a:pt x="40" y="40"/>
                  </a:cubicBezTo>
                  <a:close/>
                </a:path>
              </a:pathLst>
            </a:custGeom>
            <a:solidFill>
              <a:srgbClr val="B1B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9"/>
            <p:cNvSpPr/>
            <p:nvPr/>
          </p:nvSpPr>
          <p:spPr bwMode="auto">
            <a:xfrm>
              <a:off x="9199563" y="4292600"/>
              <a:ext cx="409575" cy="409575"/>
            </a:xfrm>
            <a:custGeom>
              <a:avLst/>
              <a:gdLst>
                <a:gd name="T0" fmla="*/ 12 w 119"/>
                <a:gd name="T1" fmla="*/ 12 h 119"/>
                <a:gd name="T2" fmla="*/ 93 w 119"/>
                <a:gd name="T3" fmla="*/ 26 h 119"/>
                <a:gd name="T4" fmla="*/ 107 w 119"/>
                <a:gd name="T5" fmla="*/ 107 h 119"/>
                <a:gd name="T6" fmla="*/ 26 w 119"/>
                <a:gd name="T7" fmla="*/ 93 h 119"/>
                <a:gd name="T8" fmla="*/ 12 w 119"/>
                <a:gd name="T9" fmla="*/ 12 h 119"/>
              </a:gdLst>
              <a:ahLst/>
              <a:cxnLst>
                <a:cxn ang="0">
                  <a:pos x="T0" y="T1"/>
                </a:cxn>
                <a:cxn ang="0">
                  <a:pos x="T2" y="T3"/>
                </a:cxn>
                <a:cxn ang="0">
                  <a:pos x="T4" y="T5"/>
                </a:cxn>
                <a:cxn ang="0">
                  <a:pos x="T6" y="T7"/>
                </a:cxn>
                <a:cxn ang="0">
                  <a:pos x="T8" y="T9"/>
                </a:cxn>
              </a:cxnLst>
              <a:rect l="0" t="0" r="r" b="b"/>
              <a:pathLst>
                <a:path w="119" h="119">
                  <a:moveTo>
                    <a:pt x="12" y="12"/>
                  </a:moveTo>
                  <a:cubicBezTo>
                    <a:pt x="38" y="0"/>
                    <a:pt x="71" y="4"/>
                    <a:pt x="93" y="26"/>
                  </a:cubicBezTo>
                  <a:cubicBezTo>
                    <a:pt x="115" y="48"/>
                    <a:pt x="119" y="81"/>
                    <a:pt x="107" y="107"/>
                  </a:cubicBezTo>
                  <a:cubicBezTo>
                    <a:pt x="80" y="119"/>
                    <a:pt x="48" y="115"/>
                    <a:pt x="26" y="93"/>
                  </a:cubicBezTo>
                  <a:cubicBezTo>
                    <a:pt x="4" y="71"/>
                    <a:pt x="0" y="39"/>
                    <a:pt x="12" y="12"/>
                  </a:cubicBezTo>
                  <a:close/>
                </a:path>
              </a:pathLst>
            </a:custGeom>
            <a:solidFill>
              <a:srgbClr val="B1B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0"/>
            <p:cNvSpPr/>
            <p:nvPr/>
          </p:nvSpPr>
          <p:spPr bwMode="auto">
            <a:xfrm>
              <a:off x="9199563" y="4333875"/>
              <a:ext cx="368300" cy="368300"/>
            </a:xfrm>
            <a:custGeom>
              <a:avLst/>
              <a:gdLst>
                <a:gd name="T0" fmla="*/ 107 w 107"/>
                <a:gd name="T1" fmla="*/ 95 h 107"/>
                <a:gd name="T2" fmla="*/ 26 w 107"/>
                <a:gd name="T3" fmla="*/ 81 h 107"/>
                <a:gd name="T4" fmla="*/ 12 w 107"/>
                <a:gd name="T5" fmla="*/ 0 h 107"/>
              </a:gdLst>
              <a:ahLst/>
              <a:cxnLst>
                <a:cxn ang="0">
                  <a:pos x="T0" y="T1"/>
                </a:cxn>
                <a:cxn ang="0">
                  <a:pos x="T2" y="T3"/>
                </a:cxn>
                <a:cxn ang="0">
                  <a:pos x="T4" y="T5"/>
                </a:cxn>
              </a:cxnLst>
              <a:rect l="0" t="0" r="r" b="b"/>
              <a:pathLst>
                <a:path w="107" h="107">
                  <a:moveTo>
                    <a:pt x="107" y="95"/>
                  </a:moveTo>
                  <a:cubicBezTo>
                    <a:pt x="80" y="107"/>
                    <a:pt x="48" y="103"/>
                    <a:pt x="26" y="81"/>
                  </a:cubicBezTo>
                  <a:cubicBezTo>
                    <a:pt x="4" y="59"/>
                    <a:pt x="0" y="27"/>
                    <a:pt x="12" y="0"/>
                  </a:cubicBezTo>
                </a:path>
              </a:pathLst>
            </a:custGeom>
            <a:solidFill>
              <a:srgbClr val="C2D6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41"/>
            <p:cNvSpPr/>
            <p:nvPr/>
          </p:nvSpPr>
          <p:spPr bwMode="auto">
            <a:xfrm>
              <a:off x="9656763" y="4616450"/>
              <a:ext cx="144463" cy="144463"/>
            </a:xfrm>
            <a:custGeom>
              <a:avLst/>
              <a:gdLst>
                <a:gd name="T0" fmla="*/ 2 w 42"/>
                <a:gd name="T1" fmla="*/ 40 h 42"/>
                <a:gd name="T2" fmla="*/ 2 w 42"/>
                <a:gd name="T3" fmla="*/ 40 h 42"/>
                <a:gd name="T4" fmla="*/ 2 w 42"/>
                <a:gd name="T5" fmla="*/ 33 h 42"/>
                <a:gd name="T6" fmla="*/ 33 w 42"/>
                <a:gd name="T7" fmla="*/ 2 h 42"/>
                <a:gd name="T8" fmla="*/ 40 w 42"/>
                <a:gd name="T9" fmla="*/ 2 h 42"/>
                <a:gd name="T10" fmla="*/ 40 w 42"/>
                <a:gd name="T11" fmla="*/ 9 h 42"/>
                <a:gd name="T12" fmla="*/ 9 w 42"/>
                <a:gd name="T13" fmla="*/ 40 h 42"/>
                <a:gd name="T14" fmla="*/ 2 w 42"/>
                <a:gd name="T15" fmla="*/ 4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2" y="40"/>
                  </a:moveTo>
                  <a:cubicBezTo>
                    <a:pt x="2" y="40"/>
                    <a:pt x="2" y="40"/>
                    <a:pt x="2" y="40"/>
                  </a:cubicBezTo>
                  <a:cubicBezTo>
                    <a:pt x="0" y="38"/>
                    <a:pt x="0" y="35"/>
                    <a:pt x="2" y="33"/>
                  </a:cubicBezTo>
                  <a:cubicBezTo>
                    <a:pt x="33" y="2"/>
                    <a:pt x="33" y="2"/>
                    <a:pt x="33" y="2"/>
                  </a:cubicBezTo>
                  <a:cubicBezTo>
                    <a:pt x="35" y="0"/>
                    <a:pt x="38" y="0"/>
                    <a:pt x="40" y="2"/>
                  </a:cubicBezTo>
                  <a:cubicBezTo>
                    <a:pt x="42" y="4"/>
                    <a:pt x="42" y="7"/>
                    <a:pt x="40" y="9"/>
                  </a:cubicBezTo>
                  <a:cubicBezTo>
                    <a:pt x="9" y="40"/>
                    <a:pt x="9" y="40"/>
                    <a:pt x="9" y="40"/>
                  </a:cubicBezTo>
                  <a:cubicBezTo>
                    <a:pt x="7" y="42"/>
                    <a:pt x="4" y="42"/>
                    <a:pt x="2" y="40"/>
                  </a:cubicBezTo>
                  <a:close/>
                </a:path>
              </a:pathLst>
            </a:custGeom>
            <a:solidFill>
              <a:srgbClr val="B1B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2"/>
            <p:cNvSpPr/>
            <p:nvPr/>
          </p:nvSpPr>
          <p:spPr bwMode="auto">
            <a:xfrm>
              <a:off x="9715500" y="4292600"/>
              <a:ext cx="409575" cy="409575"/>
            </a:xfrm>
            <a:custGeom>
              <a:avLst/>
              <a:gdLst>
                <a:gd name="T0" fmla="*/ 107 w 119"/>
                <a:gd name="T1" fmla="*/ 12 h 119"/>
                <a:gd name="T2" fmla="*/ 26 w 119"/>
                <a:gd name="T3" fmla="*/ 26 h 119"/>
                <a:gd name="T4" fmla="*/ 12 w 119"/>
                <a:gd name="T5" fmla="*/ 107 h 119"/>
                <a:gd name="T6" fmla="*/ 93 w 119"/>
                <a:gd name="T7" fmla="*/ 93 h 119"/>
                <a:gd name="T8" fmla="*/ 107 w 119"/>
                <a:gd name="T9" fmla="*/ 12 h 119"/>
              </a:gdLst>
              <a:ahLst/>
              <a:cxnLst>
                <a:cxn ang="0">
                  <a:pos x="T0" y="T1"/>
                </a:cxn>
                <a:cxn ang="0">
                  <a:pos x="T2" y="T3"/>
                </a:cxn>
                <a:cxn ang="0">
                  <a:pos x="T4" y="T5"/>
                </a:cxn>
                <a:cxn ang="0">
                  <a:pos x="T6" y="T7"/>
                </a:cxn>
                <a:cxn ang="0">
                  <a:pos x="T8" y="T9"/>
                </a:cxn>
              </a:cxnLst>
              <a:rect l="0" t="0" r="r" b="b"/>
              <a:pathLst>
                <a:path w="119" h="119">
                  <a:moveTo>
                    <a:pt x="107" y="12"/>
                  </a:moveTo>
                  <a:cubicBezTo>
                    <a:pt x="80" y="0"/>
                    <a:pt x="48" y="4"/>
                    <a:pt x="26" y="26"/>
                  </a:cubicBezTo>
                  <a:cubicBezTo>
                    <a:pt x="4" y="48"/>
                    <a:pt x="0" y="81"/>
                    <a:pt x="12" y="107"/>
                  </a:cubicBezTo>
                  <a:cubicBezTo>
                    <a:pt x="38" y="119"/>
                    <a:pt x="71" y="115"/>
                    <a:pt x="93" y="93"/>
                  </a:cubicBezTo>
                  <a:cubicBezTo>
                    <a:pt x="115" y="71"/>
                    <a:pt x="119" y="39"/>
                    <a:pt x="107" y="12"/>
                  </a:cubicBezTo>
                  <a:close/>
                </a:path>
              </a:pathLst>
            </a:custGeom>
            <a:solidFill>
              <a:srgbClr val="B1BE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3"/>
            <p:cNvSpPr/>
            <p:nvPr/>
          </p:nvSpPr>
          <p:spPr bwMode="auto">
            <a:xfrm>
              <a:off x="9756775" y="4333875"/>
              <a:ext cx="368300" cy="368300"/>
            </a:xfrm>
            <a:custGeom>
              <a:avLst/>
              <a:gdLst>
                <a:gd name="T0" fmla="*/ 0 w 107"/>
                <a:gd name="T1" fmla="*/ 95 h 107"/>
                <a:gd name="T2" fmla="*/ 81 w 107"/>
                <a:gd name="T3" fmla="*/ 81 h 107"/>
                <a:gd name="T4" fmla="*/ 95 w 107"/>
                <a:gd name="T5" fmla="*/ 0 h 107"/>
              </a:gdLst>
              <a:ahLst/>
              <a:cxnLst>
                <a:cxn ang="0">
                  <a:pos x="T0" y="T1"/>
                </a:cxn>
                <a:cxn ang="0">
                  <a:pos x="T2" y="T3"/>
                </a:cxn>
                <a:cxn ang="0">
                  <a:pos x="T4" y="T5"/>
                </a:cxn>
              </a:cxnLst>
              <a:rect l="0" t="0" r="r" b="b"/>
              <a:pathLst>
                <a:path w="107" h="107">
                  <a:moveTo>
                    <a:pt x="0" y="95"/>
                  </a:moveTo>
                  <a:cubicBezTo>
                    <a:pt x="26" y="107"/>
                    <a:pt x="59" y="103"/>
                    <a:pt x="81" y="81"/>
                  </a:cubicBezTo>
                  <a:cubicBezTo>
                    <a:pt x="103" y="59"/>
                    <a:pt x="107" y="27"/>
                    <a:pt x="95" y="0"/>
                  </a:cubicBezTo>
                </a:path>
              </a:pathLst>
            </a:custGeom>
            <a:solidFill>
              <a:srgbClr val="C2D6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4"/>
            <p:cNvSpPr/>
            <p:nvPr/>
          </p:nvSpPr>
          <p:spPr bwMode="auto">
            <a:xfrm>
              <a:off x="9188450" y="5138738"/>
              <a:ext cx="946150" cy="601663"/>
            </a:xfrm>
            <a:custGeom>
              <a:avLst/>
              <a:gdLst>
                <a:gd name="T0" fmla="*/ 21 w 275"/>
                <a:gd name="T1" fmla="*/ 164 h 175"/>
                <a:gd name="T2" fmla="*/ 33 w 275"/>
                <a:gd name="T3" fmla="*/ 175 h 175"/>
                <a:gd name="T4" fmla="*/ 242 w 275"/>
                <a:gd name="T5" fmla="*/ 175 h 175"/>
                <a:gd name="T6" fmla="*/ 254 w 275"/>
                <a:gd name="T7" fmla="*/ 164 h 175"/>
                <a:gd name="T8" fmla="*/ 274 w 275"/>
                <a:gd name="T9" fmla="*/ 11 h 175"/>
                <a:gd name="T10" fmla="*/ 263 w 275"/>
                <a:gd name="T11" fmla="*/ 0 h 175"/>
                <a:gd name="T12" fmla="*/ 12 w 275"/>
                <a:gd name="T13" fmla="*/ 0 h 175"/>
                <a:gd name="T14" fmla="*/ 1 w 275"/>
                <a:gd name="T15" fmla="*/ 11 h 175"/>
                <a:gd name="T16" fmla="*/ 21 w 275"/>
                <a:gd name="T17" fmla="*/ 16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75">
                  <a:moveTo>
                    <a:pt x="21" y="164"/>
                  </a:moveTo>
                  <a:cubicBezTo>
                    <a:pt x="22" y="170"/>
                    <a:pt x="27" y="175"/>
                    <a:pt x="33" y="175"/>
                  </a:cubicBezTo>
                  <a:cubicBezTo>
                    <a:pt x="103" y="175"/>
                    <a:pt x="172" y="175"/>
                    <a:pt x="242" y="175"/>
                  </a:cubicBezTo>
                  <a:cubicBezTo>
                    <a:pt x="248" y="175"/>
                    <a:pt x="253" y="170"/>
                    <a:pt x="254" y="164"/>
                  </a:cubicBezTo>
                  <a:cubicBezTo>
                    <a:pt x="260" y="113"/>
                    <a:pt x="267" y="62"/>
                    <a:pt x="274" y="11"/>
                  </a:cubicBezTo>
                  <a:cubicBezTo>
                    <a:pt x="275" y="5"/>
                    <a:pt x="270" y="0"/>
                    <a:pt x="263" y="0"/>
                  </a:cubicBezTo>
                  <a:cubicBezTo>
                    <a:pt x="179" y="0"/>
                    <a:pt x="96" y="0"/>
                    <a:pt x="12" y="0"/>
                  </a:cubicBezTo>
                  <a:cubicBezTo>
                    <a:pt x="5" y="0"/>
                    <a:pt x="0" y="5"/>
                    <a:pt x="1" y="11"/>
                  </a:cubicBezTo>
                  <a:cubicBezTo>
                    <a:pt x="8" y="62"/>
                    <a:pt x="14" y="113"/>
                    <a:pt x="21" y="164"/>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5"/>
            <p:cNvSpPr/>
            <p:nvPr/>
          </p:nvSpPr>
          <p:spPr bwMode="auto">
            <a:xfrm>
              <a:off x="9188450" y="5138738"/>
              <a:ext cx="946150" cy="144463"/>
            </a:xfrm>
            <a:custGeom>
              <a:avLst/>
              <a:gdLst>
                <a:gd name="T0" fmla="*/ 12 w 275"/>
                <a:gd name="T1" fmla="*/ 0 h 42"/>
                <a:gd name="T2" fmla="*/ 263 w 275"/>
                <a:gd name="T3" fmla="*/ 0 h 42"/>
                <a:gd name="T4" fmla="*/ 274 w 275"/>
                <a:gd name="T5" fmla="*/ 11 h 42"/>
                <a:gd name="T6" fmla="*/ 270 w 275"/>
                <a:gd name="T7" fmla="*/ 42 h 42"/>
                <a:gd name="T8" fmla="*/ 5 w 275"/>
                <a:gd name="T9" fmla="*/ 42 h 42"/>
                <a:gd name="T10" fmla="*/ 1 w 275"/>
                <a:gd name="T11" fmla="*/ 11 h 42"/>
                <a:gd name="T12" fmla="*/ 12 w 275"/>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275" h="42">
                  <a:moveTo>
                    <a:pt x="12" y="0"/>
                  </a:moveTo>
                  <a:cubicBezTo>
                    <a:pt x="96" y="0"/>
                    <a:pt x="179" y="0"/>
                    <a:pt x="263" y="0"/>
                  </a:cubicBezTo>
                  <a:cubicBezTo>
                    <a:pt x="270" y="0"/>
                    <a:pt x="275" y="5"/>
                    <a:pt x="274" y="11"/>
                  </a:cubicBezTo>
                  <a:cubicBezTo>
                    <a:pt x="272" y="21"/>
                    <a:pt x="271" y="32"/>
                    <a:pt x="270" y="42"/>
                  </a:cubicBezTo>
                  <a:cubicBezTo>
                    <a:pt x="5" y="42"/>
                    <a:pt x="5" y="42"/>
                    <a:pt x="5" y="42"/>
                  </a:cubicBezTo>
                  <a:cubicBezTo>
                    <a:pt x="4" y="32"/>
                    <a:pt x="3" y="21"/>
                    <a:pt x="1" y="11"/>
                  </a:cubicBezTo>
                  <a:cubicBezTo>
                    <a:pt x="0" y="5"/>
                    <a:pt x="5" y="0"/>
                    <a:pt x="12" y="0"/>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6"/>
            <p:cNvSpPr/>
            <p:nvPr/>
          </p:nvSpPr>
          <p:spPr bwMode="auto">
            <a:xfrm>
              <a:off x="9144000" y="4894263"/>
              <a:ext cx="1031875" cy="288925"/>
            </a:xfrm>
            <a:custGeom>
              <a:avLst/>
              <a:gdLst>
                <a:gd name="T0" fmla="*/ 0 w 300"/>
                <a:gd name="T1" fmla="*/ 71 h 84"/>
                <a:gd name="T2" fmla="*/ 14 w 300"/>
                <a:gd name="T3" fmla="*/ 84 h 84"/>
                <a:gd name="T4" fmla="*/ 287 w 300"/>
                <a:gd name="T5" fmla="*/ 84 h 84"/>
                <a:gd name="T6" fmla="*/ 300 w 300"/>
                <a:gd name="T7" fmla="*/ 71 h 84"/>
                <a:gd name="T8" fmla="*/ 300 w 300"/>
                <a:gd name="T9" fmla="*/ 13 h 84"/>
                <a:gd name="T10" fmla="*/ 287 w 300"/>
                <a:gd name="T11" fmla="*/ 0 h 84"/>
                <a:gd name="T12" fmla="*/ 14 w 300"/>
                <a:gd name="T13" fmla="*/ 0 h 84"/>
                <a:gd name="T14" fmla="*/ 0 w 300"/>
                <a:gd name="T15" fmla="*/ 13 h 84"/>
                <a:gd name="T16" fmla="*/ 0 w 300"/>
                <a:gd name="T1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84">
                  <a:moveTo>
                    <a:pt x="0" y="71"/>
                  </a:moveTo>
                  <a:cubicBezTo>
                    <a:pt x="0" y="78"/>
                    <a:pt x="6" y="84"/>
                    <a:pt x="14" y="84"/>
                  </a:cubicBezTo>
                  <a:cubicBezTo>
                    <a:pt x="287" y="84"/>
                    <a:pt x="287" y="84"/>
                    <a:pt x="287" y="84"/>
                  </a:cubicBezTo>
                  <a:cubicBezTo>
                    <a:pt x="295" y="84"/>
                    <a:pt x="300" y="78"/>
                    <a:pt x="300" y="71"/>
                  </a:cubicBezTo>
                  <a:cubicBezTo>
                    <a:pt x="300" y="13"/>
                    <a:pt x="300" y="13"/>
                    <a:pt x="300" y="13"/>
                  </a:cubicBezTo>
                  <a:cubicBezTo>
                    <a:pt x="300" y="5"/>
                    <a:pt x="295" y="0"/>
                    <a:pt x="287" y="0"/>
                  </a:cubicBezTo>
                  <a:cubicBezTo>
                    <a:pt x="14" y="0"/>
                    <a:pt x="14" y="0"/>
                    <a:pt x="14" y="0"/>
                  </a:cubicBezTo>
                  <a:cubicBezTo>
                    <a:pt x="6" y="0"/>
                    <a:pt x="0" y="5"/>
                    <a:pt x="0" y="13"/>
                  </a:cubicBezTo>
                  <a:lnTo>
                    <a:pt x="0" y="71"/>
                  </a:ln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47"/>
            <p:cNvSpPr>
              <a:spLocks noChangeArrowheads="1"/>
            </p:cNvSpPr>
            <p:nvPr/>
          </p:nvSpPr>
          <p:spPr bwMode="auto">
            <a:xfrm>
              <a:off x="9205913" y="2800350"/>
              <a:ext cx="911225" cy="908050"/>
            </a:xfrm>
            <a:prstGeom prst="ellipse">
              <a:avLst/>
            </a:pr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Oval 48"/>
            <p:cNvSpPr>
              <a:spLocks noChangeArrowheads="1"/>
            </p:cNvSpPr>
            <p:nvPr/>
          </p:nvSpPr>
          <p:spPr bwMode="auto">
            <a:xfrm>
              <a:off x="9220200" y="2814638"/>
              <a:ext cx="884238" cy="879475"/>
            </a:xfrm>
            <a:prstGeom prst="ellipse">
              <a:avLst/>
            </a:pr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49"/>
            <p:cNvSpPr>
              <a:spLocks noChangeArrowheads="1"/>
            </p:cNvSpPr>
            <p:nvPr/>
          </p:nvSpPr>
          <p:spPr bwMode="auto">
            <a:xfrm>
              <a:off x="9317038" y="2906713"/>
              <a:ext cx="690563" cy="695325"/>
            </a:xfrm>
            <a:prstGeom prst="ellipse">
              <a:avLst/>
            </a:pr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50"/>
            <p:cNvSpPr>
              <a:spLocks noEditPoints="1"/>
            </p:cNvSpPr>
            <p:nvPr/>
          </p:nvSpPr>
          <p:spPr bwMode="auto">
            <a:xfrm>
              <a:off x="9526588" y="2986088"/>
              <a:ext cx="271463" cy="536575"/>
            </a:xfrm>
            <a:custGeom>
              <a:avLst/>
              <a:gdLst>
                <a:gd name="T0" fmla="*/ 14 w 79"/>
                <a:gd name="T1" fmla="*/ 132 h 156"/>
                <a:gd name="T2" fmla="*/ 4 w 79"/>
                <a:gd name="T3" fmla="*/ 115 h 156"/>
                <a:gd name="T4" fmla="*/ 8 w 79"/>
                <a:gd name="T5" fmla="*/ 113 h 156"/>
                <a:gd name="T6" fmla="*/ 17 w 79"/>
                <a:gd name="T7" fmla="*/ 118 h 156"/>
                <a:gd name="T8" fmla="*/ 33 w 79"/>
                <a:gd name="T9" fmla="*/ 125 h 156"/>
                <a:gd name="T10" fmla="*/ 25 w 79"/>
                <a:gd name="T11" fmla="*/ 77 h 156"/>
                <a:gd name="T12" fmla="*/ 8 w 79"/>
                <a:gd name="T13" fmla="*/ 62 h 156"/>
                <a:gd name="T14" fmla="*/ 7 w 79"/>
                <a:gd name="T15" fmla="*/ 37 h 156"/>
                <a:gd name="T16" fmla="*/ 25 w 79"/>
                <a:gd name="T17" fmla="*/ 19 h 156"/>
                <a:gd name="T18" fmla="*/ 42 w 79"/>
                <a:gd name="T19" fmla="*/ 4 h 156"/>
                <a:gd name="T20" fmla="*/ 46 w 79"/>
                <a:gd name="T21" fmla="*/ 0 h 156"/>
                <a:gd name="T22" fmla="*/ 50 w 79"/>
                <a:gd name="T23" fmla="*/ 17 h 156"/>
                <a:gd name="T24" fmla="*/ 76 w 79"/>
                <a:gd name="T25" fmla="*/ 29 h 156"/>
                <a:gd name="T26" fmla="*/ 69 w 79"/>
                <a:gd name="T27" fmla="*/ 37 h 156"/>
                <a:gd name="T28" fmla="*/ 62 w 79"/>
                <a:gd name="T29" fmla="*/ 34 h 156"/>
                <a:gd name="T30" fmla="*/ 49 w 79"/>
                <a:gd name="T31" fmla="*/ 29 h 156"/>
                <a:gd name="T32" fmla="*/ 58 w 79"/>
                <a:gd name="T33" fmla="*/ 73 h 156"/>
                <a:gd name="T34" fmla="*/ 76 w 79"/>
                <a:gd name="T35" fmla="*/ 88 h 156"/>
                <a:gd name="T36" fmla="*/ 77 w 79"/>
                <a:gd name="T37" fmla="*/ 114 h 156"/>
                <a:gd name="T38" fmla="*/ 58 w 79"/>
                <a:gd name="T39" fmla="*/ 134 h 156"/>
                <a:gd name="T40" fmla="*/ 41 w 79"/>
                <a:gd name="T41" fmla="*/ 152 h 156"/>
                <a:gd name="T42" fmla="*/ 37 w 79"/>
                <a:gd name="T43" fmla="*/ 156 h 156"/>
                <a:gd name="T44" fmla="*/ 32 w 79"/>
                <a:gd name="T45" fmla="*/ 137 h 156"/>
                <a:gd name="T46" fmla="*/ 20 w 79"/>
                <a:gd name="T47" fmla="*/ 54 h 156"/>
                <a:gd name="T48" fmla="*/ 30 w 79"/>
                <a:gd name="T49" fmla="*/ 63 h 156"/>
                <a:gd name="T50" fmla="*/ 40 w 79"/>
                <a:gd name="T51" fmla="*/ 29 h 156"/>
                <a:gd name="T52" fmla="*/ 24 w 79"/>
                <a:gd name="T53" fmla="*/ 35 h 156"/>
                <a:gd name="T54" fmla="*/ 19 w 79"/>
                <a:gd name="T55" fmla="*/ 47 h 156"/>
                <a:gd name="T56" fmla="*/ 63 w 79"/>
                <a:gd name="T57" fmla="*/ 95 h 156"/>
                <a:gd name="T58" fmla="*/ 53 w 79"/>
                <a:gd name="T59" fmla="*/ 87 h 156"/>
                <a:gd name="T60" fmla="*/ 43 w 79"/>
                <a:gd name="T61" fmla="*/ 125 h 156"/>
                <a:gd name="T62" fmla="*/ 59 w 79"/>
                <a:gd name="T63" fmla="*/ 118 h 156"/>
                <a:gd name="T64" fmla="*/ 65 w 79"/>
                <a:gd name="T65" fmla="*/ 10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 h="156">
                  <a:moveTo>
                    <a:pt x="32" y="137"/>
                  </a:moveTo>
                  <a:cubicBezTo>
                    <a:pt x="26" y="137"/>
                    <a:pt x="20" y="135"/>
                    <a:pt x="14" y="132"/>
                  </a:cubicBezTo>
                  <a:cubicBezTo>
                    <a:pt x="9" y="130"/>
                    <a:pt x="4" y="126"/>
                    <a:pt x="0" y="122"/>
                  </a:cubicBezTo>
                  <a:cubicBezTo>
                    <a:pt x="4" y="115"/>
                    <a:pt x="4" y="115"/>
                    <a:pt x="4" y="115"/>
                  </a:cubicBezTo>
                  <a:cubicBezTo>
                    <a:pt x="5" y="115"/>
                    <a:pt x="5" y="114"/>
                    <a:pt x="6" y="114"/>
                  </a:cubicBezTo>
                  <a:cubicBezTo>
                    <a:pt x="7" y="113"/>
                    <a:pt x="7" y="113"/>
                    <a:pt x="8" y="113"/>
                  </a:cubicBezTo>
                  <a:cubicBezTo>
                    <a:pt x="9" y="113"/>
                    <a:pt x="10" y="114"/>
                    <a:pt x="12" y="115"/>
                  </a:cubicBezTo>
                  <a:cubicBezTo>
                    <a:pt x="13" y="116"/>
                    <a:pt x="15" y="117"/>
                    <a:pt x="17" y="118"/>
                  </a:cubicBezTo>
                  <a:cubicBezTo>
                    <a:pt x="19" y="120"/>
                    <a:pt x="21" y="121"/>
                    <a:pt x="24" y="122"/>
                  </a:cubicBezTo>
                  <a:cubicBezTo>
                    <a:pt x="26" y="124"/>
                    <a:pt x="29" y="125"/>
                    <a:pt x="33" y="125"/>
                  </a:cubicBezTo>
                  <a:cubicBezTo>
                    <a:pt x="36" y="81"/>
                    <a:pt x="36" y="81"/>
                    <a:pt x="36" y="81"/>
                  </a:cubicBezTo>
                  <a:cubicBezTo>
                    <a:pt x="32" y="80"/>
                    <a:pt x="29" y="78"/>
                    <a:pt x="25" y="77"/>
                  </a:cubicBezTo>
                  <a:cubicBezTo>
                    <a:pt x="21" y="75"/>
                    <a:pt x="18" y="74"/>
                    <a:pt x="15" y="71"/>
                  </a:cubicBezTo>
                  <a:cubicBezTo>
                    <a:pt x="12" y="69"/>
                    <a:pt x="9" y="66"/>
                    <a:pt x="8" y="62"/>
                  </a:cubicBezTo>
                  <a:cubicBezTo>
                    <a:pt x="6" y="59"/>
                    <a:pt x="5" y="54"/>
                    <a:pt x="5" y="49"/>
                  </a:cubicBezTo>
                  <a:cubicBezTo>
                    <a:pt x="5" y="45"/>
                    <a:pt x="6" y="41"/>
                    <a:pt x="7" y="37"/>
                  </a:cubicBezTo>
                  <a:cubicBezTo>
                    <a:pt x="9" y="33"/>
                    <a:pt x="11" y="30"/>
                    <a:pt x="14" y="27"/>
                  </a:cubicBezTo>
                  <a:cubicBezTo>
                    <a:pt x="17" y="24"/>
                    <a:pt x="21" y="21"/>
                    <a:pt x="25" y="19"/>
                  </a:cubicBezTo>
                  <a:cubicBezTo>
                    <a:pt x="30" y="17"/>
                    <a:pt x="35" y="16"/>
                    <a:pt x="41" y="16"/>
                  </a:cubicBezTo>
                  <a:cubicBezTo>
                    <a:pt x="42" y="4"/>
                    <a:pt x="42" y="4"/>
                    <a:pt x="42" y="4"/>
                  </a:cubicBezTo>
                  <a:cubicBezTo>
                    <a:pt x="42" y="3"/>
                    <a:pt x="42" y="2"/>
                    <a:pt x="43" y="1"/>
                  </a:cubicBezTo>
                  <a:cubicBezTo>
                    <a:pt x="43" y="1"/>
                    <a:pt x="44" y="0"/>
                    <a:pt x="46" y="0"/>
                  </a:cubicBezTo>
                  <a:cubicBezTo>
                    <a:pt x="51" y="0"/>
                    <a:pt x="51" y="0"/>
                    <a:pt x="51" y="0"/>
                  </a:cubicBezTo>
                  <a:cubicBezTo>
                    <a:pt x="50" y="17"/>
                    <a:pt x="50" y="17"/>
                    <a:pt x="50" y="17"/>
                  </a:cubicBezTo>
                  <a:cubicBezTo>
                    <a:pt x="56" y="17"/>
                    <a:pt x="61" y="19"/>
                    <a:pt x="65" y="21"/>
                  </a:cubicBezTo>
                  <a:cubicBezTo>
                    <a:pt x="69" y="23"/>
                    <a:pt x="73" y="26"/>
                    <a:pt x="76" y="29"/>
                  </a:cubicBezTo>
                  <a:cubicBezTo>
                    <a:pt x="73" y="35"/>
                    <a:pt x="73" y="35"/>
                    <a:pt x="73" y="35"/>
                  </a:cubicBezTo>
                  <a:cubicBezTo>
                    <a:pt x="72" y="36"/>
                    <a:pt x="70" y="37"/>
                    <a:pt x="69" y="37"/>
                  </a:cubicBezTo>
                  <a:cubicBezTo>
                    <a:pt x="68" y="37"/>
                    <a:pt x="67" y="37"/>
                    <a:pt x="66" y="36"/>
                  </a:cubicBezTo>
                  <a:cubicBezTo>
                    <a:pt x="65" y="36"/>
                    <a:pt x="64" y="35"/>
                    <a:pt x="62" y="34"/>
                  </a:cubicBezTo>
                  <a:cubicBezTo>
                    <a:pt x="60" y="33"/>
                    <a:pt x="59" y="32"/>
                    <a:pt x="56" y="31"/>
                  </a:cubicBezTo>
                  <a:cubicBezTo>
                    <a:pt x="54" y="30"/>
                    <a:pt x="52" y="30"/>
                    <a:pt x="49" y="29"/>
                  </a:cubicBezTo>
                  <a:cubicBezTo>
                    <a:pt x="46" y="69"/>
                    <a:pt x="46" y="69"/>
                    <a:pt x="46" y="69"/>
                  </a:cubicBezTo>
                  <a:cubicBezTo>
                    <a:pt x="50" y="71"/>
                    <a:pt x="54" y="72"/>
                    <a:pt x="58" y="73"/>
                  </a:cubicBezTo>
                  <a:cubicBezTo>
                    <a:pt x="62" y="75"/>
                    <a:pt x="66" y="77"/>
                    <a:pt x="69" y="79"/>
                  </a:cubicBezTo>
                  <a:cubicBezTo>
                    <a:pt x="72" y="81"/>
                    <a:pt x="74" y="84"/>
                    <a:pt x="76" y="88"/>
                  </a:cubicBezTo>
                  <a:cubicBezTo>
                    <a:pt x="78" y="91"/>
                    <a:pt x="79" y="95"/>
                    <a:pt x="79" y="100"/>
                  </a:cubicBezTo>
                  <a:cubicBezTo>
                    <a:pt x="79" y="105"/>
                    <a:pt x="78" y="110"/>
                    <a:pt x="77" y="114"/>
                  </a:cubicBezTo>
                  <a:cubicBezTo>
                    <a:pt x="75" y="119"/>
                    <a:pt x="73" y="123"/>
                    <a:pt x="69" y="126"/>
                  </a:cubicBezTo>
                  <a:cubicBezTo>
                    <a:pt x="66" y="129"/>
                    <a:pt x="62" y="132"/>
                    <a:pt x="58" y="134"/>
                  </a:cubicBezTo>
                  <a:cubicBezTo>
                    <a:pt x="53" y="136"/>
                    <a:pt x="48" y="137"/>
                    <a:pt x="42" y="137"/>
                  </a:cubicBezTo>
                  <a:cubicBezTo>
                    <a:pt x="41" y="152"/>
                    <a:pt x="41" y="152"/>
                    <a:pt x="41" y="152"/>
                  </a:cubicBezTo>
                  <a:cubicBezTo>
                    <a:pt x="41" y="153"/>
                    <a:pt x="40" y="154"/>
                    <a:pt x="39" y="155"/>
                  </a:cubicBezTo>
                  <a:cubicBezTo>
                    <a:pt x="39" y="156"/>
                    <a:pt x="38" y="156"/>
                    <a:pt x="37" y="156"/>
                  </a:cubicBezTo>
                  <a:cubicBezTo>
                    <a:pt x="31" y="156"/>
                    <a:pt x="31" y="156"/>
                    <a:pt x="31" y="156"/>
                  </a:cubicBezTo>
                  <a:lnTo>
                    <a:pt x="32" y="137"/>
                  </a:lnTo>
                  <a:close/>
                  <a:moveTo>
                    <a:pt x="19" y="47"/>
                  </a:moveTo>
                  <a:cubicBezTo>
                    <a:pt x="19" y="50"/>
                    <a:pt x="19" y="52"/>
                    <a:pt x="20" y="54"/>
                  </a:cubicBezTo>
                  <a:cubicBezTo>
                    <a:pt x="21" y="56"/>
                    <a:pt x="23" y="58"/>
                    <a:pt x="24" y="60"/>
                  </a:cubicBezTo>
                  <a:cubicBezTo>
                    <a:pt x="26" y="61"/>
                    <a:pt x="28" y="62"/>
                    <a:pt x="30" y="63"/>
                  </a:cubicBezTo>
                  <a:cubicBezTo>
                    <a:pt x="32" y="65"/>
                    <a:pt x="35" y="66"/>
                    <a:pt x="37" y="66"/>
                  </a:cubicBezTo>
                  <a:cubicBezTo>
                    <a:pt x="40" y="29"/>
                    <a:pt x="40" y="29"/>
                    <a:pt x="40" y="29"/>
                  </a:cubicBezTo>
                  <a:cubicBezTo>
                    <a:pt x="36" y="29"/>
                    <a:pt x="33" y="30"/>
                    <a:pt x="30" y="31"/>
                  </a:cubicBezTo>
                  <a:cubicBezTo>
                    <a:pt x="28" y="32"/>
                    <a:pt x="26" y="34"/>
                    <a:pt x="24" y="35"/>
                  </a:cubicBezTo>
                  <a:cubicBezTo>
                    <a:pt x="22" y="37"/>
                    <a:pt x="21" y="39"/>
                    <a:pt x="20" y="41"/>
                  </a:cubicBezTo>
                  <a:cubicBezTo>
                    <a:pt x="19" y="43"/>
                    <a:pt x="19" y="45"/>
                    <a:pt x="19" y="47"/>
                  </a:cubicBezTo>
                  <a:close/>
                  <a:moveTo>
                    <a:pt x="65" y="103"/>
                  </a:moveTo>
                  <a:cubicBezTo>
                    <a:pt x="65" y="100"/>
                    <a:pt x="65" y="97"/>
                    <a:pt x="63" y="95"/>
                  </a:cubicBezTo>
                  <a:cubicBezTo>
                    <a:pt x="62" y="93"/>
                    <a:pt x="61" y="92"/>
                    <a:pt x="59" y="90"/>
                  </a:cubicBezTo>
                  <a:cubicBezTo>
                    <a:pt x="58" y="89"/>
                    <a:pt x="55" y="88"/>
                    <a:pt x="53" y="87"/>
                  </a:cubicBezTo>
                  <a:cubicBezTo>
                    <a:pt x="51" y="85"/>
                    <a:pt x="48" y="85"/>
                    <a:pt x="45" y="84"/>
                  </a:cubicBezTo>
                  <a:cubicBezTo>
                    <a:pt x="43" y="125"/>
                    <a:pt x="43" y="125"/>
                    <a:pt x="43" y="125"/>
                  </a:cubicBezTo>
                  <a:cubicBezTo>
                    <a:pt x="46" y="125"/>
                    <a:pt x="49" y="124"/>
                    <a:pt x="52" y="123"/>
                  </a:cubicBezTo>
                  <a:cubicBezTo>
                    <a:pt x="55" y="121"/>
                    <a:pt x="57" y="120"/>
                    <a:pt x="59" y="118"/>
                  </a:cubicBezTo>
                  <a:cubicBezTo>
                    <a:pt x="61" y="116"/>
                    <a:pt x="63" y="114"/>
                    <a:pt x="64" y="111"/>
                  </a:cubicBezTo>
                  <a:cubicBezTo>
                    <a:pt x="65" y="109"/>
                    <a:pt x="65" y="106"/>
                    <a:pt x="65" y="103"/>
                  </a:cubicBezTo>
                  <a:close/>
                </a:path>
              </a:pathLst>
            </a:cu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51"/>
            <p:cNvSpPr/>
            <p:nvPr/>
          </p:nvSpPr>
          <p:spPr bwMode="auto">
            <a:xfrm>
              <a:off x="8350250" y="5734050"/>
              <a:ext cx="649288" cy="581025"/>
            </a:xfrm>
            <a:custGeom>
              <a:avLst/>
              <a:gdLst>
                <a:gd name="T0" fmla="*/ 97 w 189"/>
                <a:gd name="T1" fmla="*/ 0 h 169"/>
                <a:gd name="T2" fmla="*/ 56 w 189"/>
                <a:gd name="T3" fmla="*/ 20 h 169"/>
                <a:gd name="T4" fmla="*/ 27 w 189"/>
                <a:gd name="T5" fmla="*/ 142 h 169"/>
                <a:gd name="T6" fmla="*/ 87 w 189"/>
                <a:gd name="T7" fmla="*/ 169 h 169"/>
                <a:gd name="T8" fmla="*/ 152 w 189"/>
                <a:gd name="T9" fmla="*/ 146 h 169"/>
                <a:gd name="T10" fmla="*/ 189 w 189"/>
                <a:gd name="T11" fmla="*/ 99 h 169"/>
                <a:gd name="T12" fmla="*/ 178 w 189"/>
                <a:gd name="T13" fmla="*/ 98 h 169"/>
                <a:gd name="T14" fmla="*/ 96 w 189"/>
                <a:gd name="T15" fmla="*/ 8 h 169"/>
                <a:gd name="T16" fmla="*/ 97 w 189"/>
                <a:gd name="T17" fmla="*/ 1 h 169"/>
                <a:gd name="T18" fmla="*/ 97 w 189"/>
                <a:gd name="T19" fmla="*/ 1 h 169"/>
                <a:gd name="T20" fmla="*/ 97 w 189"/>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69">
                  <a:moveTo>
                    <a:pt x="97" y="0"/>
                  </a:moveTo>
                  <a:cubicBezTo>
                    <a:pt x="83" y="3"/>
                    <a:pt x="68" y="10"/>
                    <a:pt x="56" y="20"/>
                  </a:cubicBezTo>
                  <a:cubicBezTo>
                    <a:pt x="13" y="52"/>
                    <a:pt x="0" y="107"/>
                    <a:pt x="27" y="142"/>
                  </a:cubicBezTo>
                  <a:cubicBezTo>
                    <a:pt x="41" y="160"/>
                    <a:pt x="63" y="169"/>
                    <a:pt x="87" y="169"/>
                  </a:cubicBezTo>
                  <a:cubicBezTo>
                    <a:pt x="109" y="169"/>
                    <a:pt x="132" y="162"/>
                    <a:pt x="152" y="146"/>
                  </a:cubicBezTo>
                  <a:cubicBezTo>
                    <a:pt x="170" y="133"/>
                    <a:pt x="182" y="116"/>
                    <a:pt x="189" y="99"/>
                  </a:cubicBezTo>
                  <a:cubicBezTo>
                    <a:pt x="185" y="99"/>
                    <a:pt x="182" y="98"/>
                    <a:pt x="178" y="98"/>
                  </a:cubicBezTo>
                  <a:cubicBezTo>
                    <a:pt x="131" y="91"/>
                    <a:pt x="96" y="52"/>
                    <a:pt x="96" y="8"/>
                  </a:cubicBezTo>
                  <a:cubicBezTo>
                    <a:pt x="96" y="6"/>
                    <a:pt x="96" y="3"/>
                    <a:pt x="97" y="1"/>
                  </a:cubicBezTo>
                  <a:cubicBezTo>
                    <a:pt x="97" y="1"/>
                    <a:pt x="97" y="1"/>
                    <a:pt x="97" y="1"/>
                  </a:cubicBezTo>
                  <a:cubicBezTo>
                    <a:pt x="97" y="0"/>
                    <a:pt x="97" y="0"/>
                    <a:pt x="97" y="0"/>
                  </a:cubicBezTo>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52"/>
            <p:cNvSpPr/>
            <p:nvPr/>
          </p:nvSpPr>
          <p:spPr bwMode="auto">
            <a:xfrm>
              <a:off x="9110663" y="5740400"/>
              <a:ext cx="277813" cy="317500"/>
            </a:xfrm>
            <a:custGeom>
              <a:avLst/>
              <a:gdLst>
                <a:gd name="T0" fmla="*/ 78 w 81"/>
                <a:gd name="T1" fmla="*/ 0 h 92"/>
                <a:gd name="T2" fmla="*/ 63 w 81"/>
                <a:gd name="T3" fmla="*/ 0 h 92"/>
                <a:gd name="T4" fmla="*/ 62 w 81"/>
                <a:gd name="T5" fmla="*/ 21 h 92"/>
                <a:gd name="T6" fmla="*/ 0 w 81"/>
                <a:gd name="T7" fmla="*/ 92 h 92"/>
                <a:gd name="T8" fmla="*/ 40 w 81"/>
                <a:gd name="T9" fmla="*/ 77 h 92"/>
                <a:gd name="T10" fmla="*/ 78 w 81"/>
                <a:gd name="T11" fmla="*/ 0 h 92"/>
              </a:gdLst>
              <a:ahLst/>
              <a:cxnLst>
                <a:cxn ang="0">
                  <a:pos x="T0" y="T1"/>
                </a:cxn>
                <a:cxn ang="0">
                  <a:pos x="T2" y="T3"/>
                </a:cxn>
                <a:cxn ang="0">
                  <a:pos x="T4" y="T5"/>
                </a:cxn>
                <a:cxn ang="0">
                  <a:pos x="T6" y="T7"/>
                </a:cxn>
                <a:cxn ang="0">
                  <a:pos x="T8" y="T9"/>
                </a:cxn>
                <a:cxn ang="0">
                  <a:pos x="T10" y="T11"/>
                </a:cxn>
              </a:cxnLst>
              <a:rect l="0" t="0" r="r" b="b"/>
              <a:pathLst>
                <a:path w="81" h="92">
                  <a:moveTo>
                    <a:pt x="78" y="0"/>
                  </a:moveTo>
                  <a:cubicBezTo>
                    <a:pt x="73" y="0"/>
                    <a:pt x="68" y="0"/>
                    <a:pt x="63" y="0"/>
                  </a:cubicBezTo>
                  <a:cubicBezTo>
                    <a:pt x="63" y="7"/>
                    <a:pt x="63" y="14"/>
                    <a:pt x="62" y="21"/>
                  </a:cubicBezTo>
                  <a:cubicBezTo>
                    <a:pt x="57" y="55"/>
                    <a:pt x="32" y="82"/>
                    <a:pt x="0" y="92"/>
                  </a:cubicBezTo>
                  <a:cubicBezTo>
                    <a:pt x="14" y="90"/>
                    <a:pt x="28" y="85"/>
                    <a:pt x="40" y="77"/>
                  </a:cubicBezTo>
                  <a:cubicBezTo>
                    <a:pt x="68" y="58"/>
                    <a:pt x="81" y="29"/>
                    <a:pt x="78" y="0"/>
                  </a:cubicBezTo>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53"/>
            <p:cNvSpPr/>
            <p:nvPr/>
          </p:nvSpPr>
          <p:spPr bwMode="auto">
            <a:xfrm>
              <a:off x="9126538" y="5483225"/>
              <a:ext cx="117475" cy="82550"/>
            </a:xfrm>
            <a:custGeom>
              <a:avLst/>
              <a:gdLst>
                <a:gd name="T0" fmla="*/ 0 w 34"/>
                <a:gd name="T1" fmla="*/ 0 h 24"/>
                <a:gd name="T2" fmla="*/ 34 w 34"/>
                <a:gd name="T3" fmla="*/ 24 h 24"/>
                <a:gd name="T4" fmla="*/ 33 w 34"/>
                <a:gd name="T5" fmla="*/ 14 h 24"/>
                <a:gd name="T6" fmla="*/ 0 w 34"/>
                <a:gd name="T7" fmla="*/ 0 h 24"/>
              </a:gdLst>
              <a:ahLst/>
              <a:cxnLst>
                <a:cxn ang="0">
                  <a:pos x="T0" y="T1"/>
                </a:cxn>
                <a:cxn ang="0">
                  <a:pos x="T2" y="T3"/>
                </a:cxn>
                <a:cxn ang="0">
                  <a:pos x="T4" y="T5"/>
                </a:cxn>
                <a:cxn ang="0">
                  <a:pos x="T6" y="T7"/>
                </a:cxn>
              </a:cxnLst>
              <a:rect l="0" t="0" r="r" b="b"/>
              <a:pathLst>
                <a:path w="34" h="24">
                  <a:moveTo>
                    <a:pt x="0" y="0"/>
                  </a:moveTo>
                  <a:cubicBezTo>
                    <a:pt x="13" y="6"/>
                    <a:pt x="25" y="14"/>
                    <a:pt x="34" y="24"/>
                  </a:cubicBezTo>
                  <a:cubicBezTo>
                    <a:pt x="33" y="21"/>
                    <a:pt x="33" y="17"/>
                    <a:pt x="33" y="14"/>
                  </a:cubicBezTo>
                  <a:cubicBezTo>
                    <a:pt x="23" y="8"/>
                    <a:pt x="11" y="3"/>
                    <a:pt x="0" y="0"/>
                  </a:cubicBezTo>
                </a:path>
              </a:pathLst>
            </a:custGeom>
            <a:solidFill>
              <a:srgbClr val="ABDA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54"/>
            <p:cNvSpPr/>
            <p:nvPr/>
          </p:nvSpPr>
          <p:spPr bwMode="auto">
            <a:xfrm>
              <a:off x="9240838" y="5530850"/>
              <a:ext cx="138113" cy="209550"/>
            </a:xfrm>
            <a:custGeom>
              <a:avLst/>
              <a:gdLst>
                <a:gd name="T0" fmla="*/ 0 w 40"/>
                <a:gd name="T1" fmla="*/ 0 h 61"/>
                <a:gd name="T2" fmla="*/ 1 w 40"/>
                <a:gd name="T3" fmla="*/ 10 h 61"/>
                <a:gd name="T4" fmla="*/ 25 w 40"/>
                <a:gd name="T5" fmla="*/ 61 h 61"/>
                <a:gd name="T6" fmla="*/ 40 w 40"/>
                <a:gd name="T7" fmla="*/ 61 h 61"/>
                <a:gd name="T8" fmla="*/ 20 w 40"/>
                <a:gd name="T9" fmla="*/ 17 h 61"/>
                <a:gd name="T10" fmla="*/ 0 w 40"/>
                <a:gd name="T11" fmla="*/ 0 h 61"/>
              </a:gdLst>
              <a:ahLst/>
              <a:cxnLst>
                <a:cxn ang="0">
                  <a:pos x="T0" y="T1"/>
                </a:cxn>
                <a:cxn ang="0">
                  <a:pos x="T2" y="T3"/>
                </a:cxn>
                <a:cxn ang="0">
                  <a:pos x="T4" y="T5"/>
                </a:cxn>
                <a:cxn ang="0">
                  <a:pos x="T6" y="T7"/>
                </a:cxn>
                <a:cxn ang="0">
                  <a:pos x="T8" y="T9"/>
                </a:cxn>
                <a:cxn ang="0">
                  <a:pos x="T10" y="T11"/>
                </a:cxn>
              </a:cxnLst>
              <a:rect l="0" t="0" r="r" b="b"/>
              <a:pathLst>
                <a:path w="40" h="61">
                  <a:moveTo>
                    <a:pt x="0" y="0"/>
                  </a:moveTo>
                  <a:cubicBezTo>
                    <a:pt x="0" y="3"/>
                    <a:pt x="0" y="7"/>
                    <a:pt x="1" y="10"/>
                  </a:cubicBezTo>
                  <a:cubicBezTo>
                    <a:pt x="14" y="24"/>
                    <a:pt x="23" y="42"/>
                    <a:pt x="25" y="61"/>
                  </a:cubicBezTo>
                  <a:cubicBezTo>
                    <a:pt x="30" y="61"/>
                    <a:pt x="35" y="61"/>
                    <a:pt x="40" y="61"/>
                  </a:cubicBezTo>
                  <a:cubicBezTo>
                    <a:pt x="38" y="46"/>
                    <a:pt x="31" y="31"/>
                    <a:pt x="20" y="17"/>
                  </a:cubicBezTo>
                  <a:cubicBezTo>
                    <a:pt x="14" y="11"/>
                    <a:pt x="7" y="5"/>
                    <a:pt x="0" y="0"/>
                  </a:cubicBezTo>
                </a:path>
              </a:pathLst>
            </a:custGeom>
            <a:solidFill>
              <a:srgbClr val="2451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55"/>
            <p:cNvSpPr/>
            <p:nvPr/>
          </p:nvSpPr>
          <p:spPr bwMode="auto">
            <a:xfrm>
              <a:off x="8659813" y="5438775"/>
              <a:ext cx="687388" cy="655638"/>
            </a:xfrm>
            <a:custGeom>
              <a:avLst/>
              <a:gdLst>
                <a:gd name="T0" fmla="*/ 113 w 200"/>
                <a:gd name="T1" fmla="*/ 7 h 191"/>
                <a:gd name="T2" fmla="*/ 193 w 200"/>
                <a:gd name="T3" fmla="*/ 109 h 191"/>
                <a:gd name="T4" fmla="*/ 88 w 200"/>
                <a:gd name="T5" fmla="*/ 184 h 191"/>
                <a:gd name="T6" fmla="*/ 7 w 200"/>
                <a:gd name="T7" fmla="*/ 83 h 191"/>
                <a:gd name="T8" fmla="*/ 113 w 200"/>
                <a:gd name="T9" fmla="*/ 7 h 191"/>
              </a:gdLst>
              <a:ahLst/>
              <a:cxnLst>
                <a:cxn ang="0">
                  <a:pos x="T0" y="T1"/>
                </a:cxn>
                <a:cxn ang="0">
                  <a:pos x="T2" y="T3"/>
                </a:cxn>
                <a:cxn ang="0">
                  <a:pos x="T4" y="T5"/>
                </a:cxn>
                <a:cxn ang="0">
                  <a:pos x="T6" y="T7"/>
                </a:cxn>
                <a:cxn ang="0">
                  <a:pos x="T8" y="T9"/>
                </a:cxn>
              </a:cxnLst>
              <a:rect l="0" t="0" r="r" b="b"/>
              <a:pathLst>
                <a:path w="200" h="191">
                  <a:moveTo>
                    <a:pt x="113" y="7"/>
                  </a:moveTo>
                  <a:cubicBezTo>
                    <a:pt x="164" y="15"/>
                    <a:pt x="200" y="60"/>
                    <a:pt x="193" y="109"/>
                  </a:cubicBezTo>
                  <a:cubicBezTo>
                    <a:pt x="186" y="157"/>
                    <a:pt x="139" y="191"/>
                    <a:pt x="88" y="184"/>
                  </a:cubicBezTo>
                  <a:cubicBezTo>
                    <a:pt x="36" y="177"/>
                    <a:pt x="0" y="131"/>
                    <a:pt x="7" y="83"/>
                  </a:cubicBezTo>
                  <a:cubicBezTo>
                    <a:pt x="14" y="34"/>
                    <a:pt x="61" y="0"/>
                    <a:pt x="113" y="7"/>
                  </a:cubicBezTo>
                </a:path>
              </a:pathLst>
            </a:cu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56"/>
            <p:cNvSpPr/>
            <p:nvPr/>
          </p:nvSpPr>
          <p:spPr bwMode="auto">
            <a:xfrm>
              <a:off x="8677275" y="5448300"/>
              <a:ext cx="663575" cy="588963"/>
            </a:xfrm>
            <a:custGeom>
              <a:avLst/>
              <a:gdLst>
                <a:gd name="T0" fmla="*/ 107 w 193"/>
                <a:gd name="T1" fmla="*/ 7 h 171"/>
                <a:gd name="T2" fmla="*/ 187 w 193"/>
                <a:gd name="T3" fmla="*/ 98 h 171"/>
                <a:gd name="T4" fmla="*/ 85 w 193"/>
                <a:gd name="T5" fmla="*/ 164 h 171"/>
                <a:gd name="T6" fmla="*/ 6 w 193"/>
                <a:gd name="T7" fmla="*/ 73 h 171"/>
                <a:gd name="T8" fmla="*/ 107 w 193"/>
                <a:gd name="T9" fmla="*/ 7 h 171"/>
              </a:gdLst>
              <a:ahLst/>
              <a:cxnLst>
                <a:cxn ang="0">
                  <a:pos x="T0" y="T1"/>
                </a:cxn>
                <a:cxn ang="0">
                  <a:pos x="T2" y="T3"/>
                </a:cxn>
                <a:cxn ang="0">
                  <a:pos x="T4" y="T5"/>
                </a:cxn>
                <a:cxn ang="0">
                  <a:pos x="T6" y="T7"/>
                </a:cxn>
                <a:cxn ang="0">
                  <a:pos x="T8" y="T9"/>
                </a:cxn>
              </a:cxnLst>
              <a:rect l="0" t="0" r="r" b="b"/>
              <a:pathLst>
                <a:path w="193" h="171">
                  <a:moveTo>
                    <a:pt x="107" y="7"/>
                  </a:moveTo>
                  <a:cubicBezTo>
                    <a:pt x="157" y="14"/>
                    <a:pt x="193" y="55"/>
                    <a:pt x="187" y="98"/>
                  </a:cubicBezTo>
                  <a:cubicBezTo>
                    <a:pt x="180" y="141"/>
                    <a:pt x="135" y="171"/>
                    <a:pt x="85" y="164"/>
                  </a:cubicBezTo>
                  <a:cubicBezTo>
                    <a:pt x="35" y="157"/>
                    <a:pt x="0" y="116"/>
                    <a:pt x="6" y="73"/>
                  </a:cubicBezTo>
                  <a:cubicBezTo>
                    <a:pt x="12" y="29"/>
                    <a:pt x="57" y="0"/>
                    <a:pt x="107" y="7"/>
                  </a:cubicBezTo>
                </a:path>
              </a:pathLst>
            </a:cu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57"/>
            <p:cNvSpPr/>
            <p:nvPr/>
          </p:nvSpPr>
          <p:spPr bwMode="auto">
            <a:xfrm>
              <a:off x="8745538" y="5510213"/>
              <a:ext cx="522288" cy="465138"/>
            </a:xfrm>
            <a:custGeom>
              <a:avLst/>
              <a:gdLst>
                <a:gd name="T0" fmla="*/ 85 w 152"/>
                <a:gd name="T1" fmla="*/ 5 h 135"/>
                <a:gd name="T2" fmla="*/ 147 w 152"/>
                <a:gd name="T3" fmla="*/ 77 h 135"/>
                <a:gd name="T4" fmla="*/ 68 w 152"/>
                <a:gd name="T5" fmla="*/ 129 h 135"/>
                <a:gd name="T6" fmla="*/ 5 w 152"/>
                <a:gd name="T7" fmla="*/ 57 h 135"/>
                <a:gd name="T8" fmla="*/ 85 w 152"/>
                <a:gd name="T9" fmla="*/ 5 h 135"/>
              </a:gdLst>
              <a:ahLst/>
              <a:cxnLst>
                <a:cxn ang="0">
                  <a:pos x="T0" y="T1"/>
                </a:cxn>
                <a:cxn ang="0">
                  <a:pos x="T2" y="T3"/>
                </a:cxn>
                <a:cxn ang="0">
                  <a:pos x="T4" y="T5"/>
                </a:cxn>
                <a:cxn ang="0">
                  <a:pos x="T6" y="T7"/>
                </a:cxn>
                <a:cxn ang="0">
                  <a:pos x="T8" y="T9"/>
                </a:cxn>
              </a:cxnLst>
              <a:rect l="0" t="0" r="r" b="b"/>
              <a:pathLst>
                <a:path w="152" h="135">
                  <a:moveTo>
                    <a:pt x="85" y="5"/>
                  </a:moveTo>
                  <a:cubicBezTo>
                    <a:pt x="124" y="11"/>
                    <a:pt x="152" y="43"/>
                    <a:pt x="147" y="77"/>
                  </a:cubicBezTo>
                  <a:cubicBezTo>
                    <a:pt x="143" y="111"/>
                    <a:pt x="107" y="135"/>
                    <a:pt x="68" y="129"/>
                  </a:cubicBezTo>
                  <a:cubicBezTo>
                    <a:pt x="28" y="124"/>
                    <a:pt x="0" y="91"/>
                    <a:pt x="5" y="57"/>
                  </a:cubicBezTo>
                  <a:cubicBezTo>
                    <a:pt x="10" y="23"/>
                    <a:pt x="46" y="0"/>
                    <a:pt x="85" y="5"/>
                  </a:cubicBezTo>
                </a:path>
              </a:pathLst>
            </a:cu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58"/>
            <p:cNvSpPr>
              <a:spLocks noEditPoints="1"/>
            </p:cNvSpPr>
            <p:nvPr/>
          </p:nvSpPr>
          <p:spPr bwMode="auto">
            <a:xfrm>
              <a:off x="8821738" y="5648325"/>
              <a:ext cx="374650" cy="192088"/>
            </a:xfrm>
            <a:custGeom>
              <a:avLst/>
              <a:gdLst>
                <a:gd name="T0" fmla="*/ 90 w 109"/>
                <a:gd name="T1" fmla="*/ 48 h 56"/>
                <a:gd name="T2" fmla="*/ 77 w 109"/>
                <a:gd name="T3" fmla="*/ 53 h 56"/>
                <a:gd name="T4" fmla="*/ 76 w 109"/>
                <a:gd name="T5" fmla="*/ 50 h 56"/>
                <a:gd name="T6" fmla="*/ 81 w 109"/>
                <a:gd name="T7" fmla="*/ 45 h 56"/>
                <a:gd name="T8" fmla="*/ 87 w 109"/>
                <a:gd name="T9" fmla="*/ 36 h 56"/>
                <a:gd name="T10" fmla="*/ 52 w 109"/>
                <a:gd name="T11" fmla="*/ 36 h 56"/>
                <a:gd name="T12" fmla="*/ 40 w 109"/>
                <a:gd name="T13" fmla="*/ 45 h 56"/>
                <a:gd name="T14" fmla="*/ 22 w 109"/>
                <a:gd name="T15" fmla="*/ 43 h 56"/>
                <a:gd name="T16" fmla="*/ 12 w 109"/>
                <a:gd name="T17" fmla="*/ 30 h 56"/>
                <a:gd name="T18" fmla="*/ 2 w 109"/>
                <a:gd name="T19" fmla="*/ 19 h 56"/>
                <a:gd name="T20" fmla="*/ 0 w 109"/>
                <a:gd name="T21" fmla="*/ 16 h 56"/>
                <a:gd name="T22" fmla="*/ 12 w 109"/>
                <a:gd name="T23" fmla="*/ 15 h 56"/>
                <a:gd name="T24" fmla="*/ 23 w 109"/>
                <a:gd name="T25" fmla="*/ 0 h 56"/>
                <a:gd name="T26" fmla="*/ 28 w 109"/>
                <a:gd name="T27" fmla="*/ 5 h 56"/>
                <a:gd name="T28" fmla="*/ 25 w 109"/>
                <a:gd name="T29" fmla="*/ 9 h 56"/>
                <a:gd name="T30" fmla="*/ 21 w 109"/>
                <a:gd name="T31" fmla="*/ 16 h 56"/>
                <a:gd name="T32" fmla="*/ 53 w 109"/>
                <a:gd name="T33" fmla="*/ 15 h 56"/>
                <a:gd name="T34" fmla="*/ 64 w 109"/>
                <a:gd name="T35" fmla="*/ 6 h 56"/>
                <a:gd name="T36" fmla="*/ 83 w 109"/>
                <a:gd name="T37" fmla="*/ 8 h 56"/>
                <a:gd name="T38" fmla="*/ 95 w 109"/>
                <a:gd name="T39" fmla="*/ 22 h 56"/>
                <a:gd name="T40" fmla="*/ 107 w 109"/>
                <a:gd name="T41" fmla="*/ 34 h 56"/>
                <a:gd name="T42" fmla="*/ 109 w 109"/>
                <a:gd name="T43" fmla="*/ 37 h 56"/>
                <a:gd name="T44" fmla="*/ 95 w 109"/>
                <a:gd name="T45" fmla="*/ 37 h 56"/>
                <a:gd name="T46" fmla="*/ 36 w 109"/>
                <a:gd name="T47" fmla="*/ 37 h 56"/>
                <a:gd name="T48" fmla="*/ 43 w 109"/>
                <a:gd name="T49" fmla="*/ 32 h 56"/>
                <a:gd name="T50" fmla="*/ 20 w 109"/>
                <a:gd name="T51" fmla="*/ 22 h 56"/>
                <a:gd name="T52" fmla="*/ 23 w 109"/>
                <a:gd name="T53" fmla="*/ 33 h 56"/>
                <a:gd name="T54" fmla="*/ 31 w 109"/>
                <a:gd name="T55" fmla="*/ 37 h 56"/>
                <a:gd name="T56" fmla="*/ 69 w 109"/>
                <a:gd name="T57" fmla="*/ 14 h 56"/>
                <a:gd name="T58" fmla="*/ 61 w 109"/>
                <a:gd name="T59" fmla="*/ 20 h 56"/>
                <a:gd name="T60" fmla="*/ 88 w 109"/>
                <a:gd name="T61" fmla="*/ 30 h 56"/>
                <a:gd name="T62" fmla="*/ 84 w 109"/>
                <a:gd name="T63" fmla="*/ 19 h 56"/>
                <a:gd name="T64" fmla="*/ 74 w 109"/>
                <a:gd name="T65"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56">
                  <a:moveTo>
                    <a:pt x="95" y="37"/>
                  </a:moveTo>
                  <a:cubicBezTo>
                    <a:pt x="94" y="41"/>
                    <a:pt x="93" y="45"/>
                    <a:pt x="90" y="48"/>
                  </a:cubicBezTo>
                  <a:cubicBezTo>
                    <a:pt x="88" y="51"/>
                    <a:pt x="85" y="54"/>
                    <a:pt x="82" y="56"/>
                  </a:cubicBezTo>
                  <a:cubicBezTo>
                    <a:pt x="77" y="53"/>
                    <a:pt x="77" y="53"/>
                    <a:pt x="77" y="53"/>
                  </a:cubicBezTo>
                  <a:cubicBezTo>
                    <a:pt x="77" y="52"/>
                    <a:pt x="77" y="52"/>
                    <a:pt x="77" y="51"/>
                  </a:cubicBezTo>
                  <a:cubicBezTo>
                    <a:pt x="76" y="51"/>
                    <a:pt x="76" y="50"/>
                    <a:pt x="76" y="50"/>
                  </a:cubicBezTo>
                  <a:cubicBezTo>
                    <a:pt x="76" y="49"/>
                    <a:pt x="77" y="49"/>
                    <a:pt x="78" y="48"/>
                  </a:cubicBezTo>
                  <a:cubicBezTo>
                    <a:pt x="79" y="47"/>
                    <a:pt x="80" y="46"/>
                    <a:pt x="81" y="45"/>
                  </a:cubicBezTo>
                  <a:cubicBezTo>
                    <a:pt x="82" y="44"/>
                    <a:pt x="83" y="43"/>
                    <a:pt x="84" y="41"/>
                  </a:cubicBezTo>
                  <a:cubicBezTo>
                    <a:pt x="85" y="40"/>
                    <a:pt x="86" y="38"/>
                    <a:pt x="87" y="36"/>
                  </a:cubicBezTo>
                  <a:cubicBezTo>
                    <a:pt x="56" y="29"/>
                    <a:pt x="56" y="29"/>
                    <a:pt x="56" y="29"/>
                  </a:cubicBezTo>
                  <a:cubicBezTo>
                    <a:pt x="55" y="32"/>
                    <a:pt x="54" y="34"/>
                    <a:pt x="52" y="36"/>
                  </a:cubicBezTo>
                  <a:cubicBezTo>
                    <a:pt x="51" y="38"/>
                    <a:pt x="49" y="40"/>
                    <a:pt x="47" y="42"/>
                  </a:cubicBezTo>
                  <a:cubicBezTo>
                    <a:pt x="45" y="43"/>
                    <a:pt x="43" y="44"/>
                    <a:pt x="40" y="45"/>
                  </a:cubicBezTo>
                  <a:cubicBezTo>
                    <a:pt x="38" y="46"/>
                    <a:pt x="34" y="46"/>
                    <a:pt x="31" y="45"/>
                  </a:cubicBezTo>
                  <a:cubicBezTo>
                    <a:pt x="28" y="45"/>
                    <a:pt x="25" y="44"/>
                    <a:pt x="22" y="43"/>
                  </a:cubicBezTo>
                  <a:cubicBezTo>
                    <a:pt x="20" y="41"/>
                    <a:pt x="18" y="40"/>
                    <a:pt x="16" y="38"/>
                  </a:cubicBezTo>
                  <a:cubicBezTo>
                    <a:pt x="14" y="35"/>
                    <a:pt x="13" y="33"/>
                    <a:pt x="12" y="30"/>
                  </a:cubicBezTo>
                  <a:cubicBezTo>
                    <a:pt x="11" y="27"/>
                    <a:pt x="10" y="24"/>
                    <a:pt x="11" y="20"/>
                  </a:cubicBezTo>
                  <a:cubicBezTo>
                    <a:pt x="2" y="19"/>
                    <a:pt x="2" y="19"/>
                    <a:pt x="2" y="19"/>
                  </a:cubicBezTo>
                  <a:cubicBezTo>
                    <a:pt x="2" y="18"/>
                    <a:pt x="1" y="18"/>
                    <a:pt x="1" y="18"/>
                  </a:cubicBezTo>
                  <a:cubicBezTo>
                    <a:pt x="0" y="17"/>
                    <a:pt x="0" y="16"/>
                    <a:pt x="0" y="16"/>
                  </a:cubicBezTo>
                  <a:cubicBezTo>
                    <a:pt x="0" y="12"/>
                    <a:pt x="0" y="12"/>
                    <a:pt x="0" y="12"/>
                  </a:cubicBezTo>
                  <a:cubicBezTo>
                    <a:pt x="12" y="15"/>
                    <a:pt x="12" y="15"/>
                    <a:pt x="12" y="15"/>
                  </a:cubicBezTo>
                  <a:cubicBezTo>
                    <a:pt x="13" y="11"/>
                    <a:pt x="14" y="8"/>
                    <a:pt x="16" y="6"/>
                  </a:cubicBezTo>
                  <a:cubicBezTo>
                    <a:pt x="18" y="4"/>
                    <a:pt x="21" y="2"/>
                    <a:pt x="23" y="0"/>
                  </a:cubicBezTo>
                  <a:cubicBezTo>
                    <a:pt x="27" y="3"/>
                    <a:pt x="27" y="3"/>
                    <a:pt x="27" y="3"/>
                  </a:cubicBezTo>
                  <a:cubicBezTo>
                    <a:pt x="28" y="3"/>
                    <a:pt x="28" y="4"/>
                    <a:pt x="28" y="5"/>
                  </a:cubicBezTo>
                  <a:cubicBezTo>
                    <a:pt x="28" y="6"/>
                    <a:pt x="28" y="6"/>
                    <a:pt x="27" y="7"/>
                  </a:cubicBezTo>
                  <a:cubicBezTo>
                    <a:pt x="26" y="7"/>
                    <a:pt x="26" y="8"/>
                    <a:pt x="25" y="9"/>
                  </a:cubicBezTo>
                  <a:cubicBezTo>
                    <a:pt x="24" y="10"/>
                    <a:pt x="23" y="11"/>
                    <a:pt x="23" y="12"/>
                  </a:cubicBezTo>
                  <a:cubicBezTo>
                    <a:pt x="22" y="13"/>
                    <a:pt x="21" y="15"/>
                    <a:pt x="21" y="16"/>
                  </a:cubicBezTo>
                  <a:cubicBezTo>
                    <a:pt x="49" y="22"/>
                    <a:pt x="49" y="22"/>
                    <a:pt x="49" y="22"/>
                  </a:cubicBezTo>
                  <a:cubicBezTo>
                    <a:pt x="50" y="20"/>
                    <a:pt x="51" y="18"/>
                    <a:pt x="53" y="15"/>
                  </a:cubicBezTo>
                  <a:cubicBezTo>
                    <a:pt x="54" y="13"/>
                    <a:pt x="56" y="11"/>
                    <a:pt x="57" y="9"/>
                  </a:cubicBezTo>
                  <a:cubicBezTo>
                    <a:pt x="59" y="8"/>
                    <a:pt x="61" y="6"/>
                    <a:pt x="64" y="6"/>
                  </a:cubicBezTo>
                  <a:cubicBezTo>
                    <a:pt x="67" y="5"/>
                    <a:pt x="70" y="5"/>
                    <a:pt x="73" y="5"/>
                  </a:cubicBezTo>
                  <a:cubicBezTo>
                    <a:pt x="77" y="6"/>
                    <a:pt x="80" y="7"/>
                    <a:pt x="83" y="8"/>
                  </a:cubicBezTo>
                  <a:cubicBezTo>
                    <a:pt x="86" y="10"/>
                    <a:pt x="89" y="11"/>
                    <a:pt x="91" y="14"/>
                  </a:cubicBezTo>
                  <a:cubicBezTo>
                    <a:pt x="93" y="16"/>
                    <a:pt x="94" y="19"/>
                    <a:pt x="95" y="22"/>
                  </a:cubicBezTo>
                  <a:cubicBezTo>
                    <a:pt x="96" y="25"/>
                    <a:pt x="97" y="28"/>
                    <a:pt x="96" y="32"/>
                  </a:cubicBezTo>
                  <a:cubicBezTo>
                    <a:pt x="107" y="34"/>
                    <a:pt x="107" y="34"/>
                    <a:pt x="107" y="34"/>
                  </a:cubicBezTo>
                  <a:cubicBezTo>
                    <a:pt x="107" y="34"/>
                    <a:pt x="108" y="34"/>
                    <a:pt x="108" y="35"/>
                  </a:cubicBezTo>
                  <a:cubicBezTo>
                    <a:pt x="109" y="35"/>
                    <a:pt x="109" y="36"/>
                    <a:pt x="109" y="37"/>
                  </a:cubicBezTo>
                  <a:cubicBezTo>
                    <a:pt x="109" y="40"/>
                    <a:pt x="109" y="40"/>
                    <a:pt x="109" y="40"/>
                  </a:cubicBezTo>
                  <a:cubicBezTo>
                    <a:pt x="95" y="37"/>
                    <a:pt x="95" y="37"/>
                    <a:pt x="95" y="37"/>
                  </a:cubicBezTo>
                  <a:moveTo>
                    <a:pt x="31" y="37"/>
                  </a:moveTo>
                  <a:cubicBezTo>
                    <a:pt x="33" y="37"/>
                    <a:pt x="34" y="37"/>
                    <a:pt x="36" y="37"/>
                  </a:cubicBezTo>
                  <a:cubicBezTo>
                    <a:pt x="37" y="36"/>
                    <a:pt x="39" y="36"/>
                    <a:pt x="40" y="35"/>
                  </a:cubicBezTo>
                  <a:cubicBezTo>
                    <a:pt x="41" y="34"/>
                    <a:pt x="42" y="33"/>
                    <a:pt x="43" y="32"/>
                  </a:cubicBezTo>
                  <a:cubicBezTo>
                    <a:pt x="44" y="30"/>
                    <a:pt x="45" y="29"/>
                    <a:pt x="46" y="27"/>
                  </a:cubicBezTo>
                  <a:cubicBezTo>
                    <a:pt x="20" y="22"/>
                    <a:pt x="20" y="22"/>
                    <a:pt x="20" y="22"/>
                  </a:cubicBezTo>
                  <a:cubicBezTo>
                    <a:pt x="20" y="24"/>
                    <a:pt x="20" y="26"/>
                    <a:pt x="20" y="28"/>
                  </a:cubicBezTo>
                  <a:cubicBezTo>
                    <a:pt x="21" y="30"/>
                    <a:pt x="22" y="31"/>
                    <a:pt x="23" y="33"/>
                  </a:cubicBezTo>
                  <a:cubicBezTo>
                    <a:pt x="24" y="34"/>
                    <a:pt x="25" y="35"/>
                    <a:pt x="26" y="35"/>
                  </a:cubicBezTo>
                  <a:cubicBezTo>
                    <a:pt x="28" y="36"/>
                    <a:pt x="29" y="37"/>
                    <a:pt x="31" y="37"/>
                  </a:cubicBezTo>
                  <a:moveTo>
                    <a:pt x="74" y="14"/>
                  </a:moveTo>
                  <a:cubicBezTo>
                    <a:pt x="72" y="14"/>
                    <a:pt x="70" y="14"/>
                    <a:pt x="69" y="14"/>
                  </a:cubicBezTo>
                  <a:cubicBezTo>
                    <a:pt x="67" y="15"/>
                    <a:pt x="66" y="15"/>
                    <a:pt x="65" y="16"/>
                  </a:cubicBezTo>
                  <a:cubicBezTo>
                    <a:pt x="63" y="17"/>
                    <a:pt x="62" y="18"/>
                    <a:pt x="61" y="20"/>
                  </a:cubicBezTo>
                  <a:cubicBezTo>
                    <a:pt x="60" y="21"/>
                    <a:pt x="60" y="23"/>
                    <a:pt x="59" y="24"/>
                  </a:cubicBezTo>
                  <a:cubicBezTo>
                    <a:pt x="88" y="30"/>
                    <a:pt x="88" y="30"/>
                    <a:pt x="88" y="30"/>
                  </a:cubicBezTo>
                  <a:cubicBezTo>
                    <a:pt x="88" y="28"/>
                    <a:pt x="87" y="26"/>
                    <a:pt x="87" y="24"/>
                  </a:cubicBezTo>
                  <a:cubicBezTo>
                    <a:pt x="86" y="22"/>
                    <a:pt x="85" y="20"/>
                    <a:pt x="84" y="19"/>
                  </a:cubicBezTo>
                  <a:cubicBezTo>
                    <a:pt x="83" y="18"/>
                    <a:pt x="81" y="17"/>
                    <a:pt x="80" y="16"/>
                  </a:cubicBezTo>
                  <a:cubicBezTo>
                    <a:pt x="78" y="15"/>
                    <a:pt x="76" y="14"/>
                    <a:pt x="74" y="14"/>
                  </a:cubicBezTo>
                </a:path>
              </a:pathLst>
            </a:cu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59"/>
            <p:cNvSpPr/>
            <p:nvPr/>
          </p:nvSpPr>
          <p:spPr bwMode="auto">
            <a:xfrm>
              <a:off x="8680450" y="5734050"/>
              <a:ext cx="323850" cy="339725"/>
            </a:xfrm>
            <a:custGeom>
              <a:avLst/>
              <a:gdLst>
                <a:gd name="T0" fmla="*/ 4 w 94"/>
                <a:gd name="T1" fmla="*/ 0 h 99"/>
                <a:gd name="T2" fmla="*/ 1 w 94"/>
                <a:gd name="T3" fmla="*/ 1 h 99"/>
                <a:gd name="T4" fmla="*/ 0 w 94"/>
                <a:gd name="T5" fmla="*/ 8 h 99"/>
                <a:gd name="T6" fmla="*/ 82 w 94"/>
                <a:gd name="T7" fmla="*/ 98 h 99"/>
                <a:gd name="T8" fmla="*/ 91 w 94"/>
                <a:gd name="T9" fmla="*/ 99 h 99"/>
                <a:gd name="T10" fmla="*/ 94 w 94"/>
                <a:gd name="T11" fmla="*/ 82 h 99"/>
                <a:gd name="T12" fmla="*/ 84 w 94"/>
                <a:gd name="T13" fmla="*/ 81 h 99"/>
                <a:gd name="T14" fmla="*/ 4 w 94"/>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9">
                  <a:moveTo>
                    <a:pt x="4" y="0"/>
                  </a:moveTo>
                  <a:cubicBezTo>
                    <a:pt x="3" y="0"/>
                    <a:pt x="2" y="0"/>
                    <a:pt x="1" y="1"/>
                  </a:cubicBezTo>
                  <a:cubicBezTo>
                    <a:pt x="0" y="3"/>
                    <a:pt x="0" y="6"/>
                    <a:pt x="0" y="8"/>
                  </a:cubicBezTo>
                  <a:cubicBezTo>
                    <a:pt x="0" y="52"/>
                    <a:pt x="35" y="91"/>
                    <a:pt x="82" y="98"/>
                  </a:cubicBezTo>
                  <a:cubicBezTo>
                    <a:pt x="85" y="98"/>
                    <a:pt x="88" y="99"/>
                    <a:pt x="91" y="99"/>
                  </a:cubicBezTo>
                  <a:cubicBezTo>
                    <a:pt x="93" y="93"/>
                    <a:pt x="94" y="87"/>
                    <a:pt x="94" y="82"/>
                  </a:cubicBezTo>
                  <a:cubicBezTo>
                    <a:pt x="91" y="81"/>
                    <a:pt x="88" y="81"/>
                    <a:pt x="84" y="81"/>
                  </a:cubicBezTo>
                  <a:cubicBezTo>
                    <a:pt x="38" y="74"/>
                    <a:pt x="5" y="39"/>
                    <a:pt x="4" y="0"/>
                  </a:cubicBezTo>
                </a:path>
              </a:pathLst>
            </a:custGeom>
            <a:solidFill>
              <a:srgbClr val="FD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60"/>
            <p:cNvSpPr/>
            <p:nvPr/>
          </p:nvSpPr>
          <p:spPr bwMode="auto">
            <a:xfrm>
              <a:off x="8694738" y="5727700"/>
              <a:ext cx="312738" cy="288925"/>
            </a:xfrm>
            <a:custGeom>
              <a:avLst/>
              <a:gdLst>
                <a:gd name="T0" fmla="*/ 17 w 91"/>
                <a:gd name="T1" fmla="*/ 0 h 84"/>
                <a:gd name="T2" fmla="*/ 0 w 91"/>
                <a:gd name="T3" fmla="*/ 2 h 84"/>
                <a:gd name="T4" fmla="*/ 80 w 91"/>
                <a:gd name="T5" fmla="*/ 83 h 84"/>
                <a:gd name="T6" fmla="*/ 90 w 91"/>
                <a:gd name="T7" fmla="*/ 84 h 84"/>
                <a:gd name="T8" fmla="*/ 90 w 91"/>
                <a:gd name="T9" fmla="*/ 67 h 84"/>
                <a:gd name="T10" fmla="*/ 83 w 91"/>
                <a:gd name="T11" fmla="*/ 66 h 84"/>
                <a:gd name="T12" fmla="*/ 20 w 91"/>
                <a:gd name="T13" fmla="*/ 0 h 84"/>
                <a:gd name="T14" fmla="*/ 17 w 91"/>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84">
                  <a:moveTo>
                    <a:pt x="17" y="0"/>
                  </a:moveTo>
                  <a:cubicBezTo>
                    <a:pt x="12" y="0"/>
                    <a:pt x="6" y="1"/>
                    <a:pt x="0" y="2"/>
                  </a:cubicBezTo>
                  <a:cubicBezTo>
                    <a:pt x="1" y="41"/>
                    <a:pt x="34" y="76"/>
                    <a:pt x="80" y="83"/>
                  </a:cubicBezTo>
                  <a:cubicBezTo>
                    <a:pt x="84" y="83"/>
                    <a:pt x="87" y="83"/>
                    <a:pt x="90" y="84"/>
                  </a:cubicBezTo>
                  <a:cubicBezTo>
                    <a:pt x="91" y="78"/>
                    <a:pt x="91" y="72"/>
                    <a:pt x="90" y="67"/>
                  </a:cubicBezTo>
                  <a:cubicBezTo>
                    <a:pt x="88" y="67"/>
                    <a:pt x="85" y="66"/>
                    <a:pt x="83" y="66"/>
                  </a:cubicBezTo>
                  <a:cubicBezTo>
                    <a:pt x="46" y="61"/>
                    <a:pt x="19" y="32"/>
                    <a:pt x="20" y="0"/>
                  </a:cubicBezTo>
                  <a:cubicBezTo>
                    <a:pt x="19" y="0"/>
                    <a:pt x="18" y="0"/>
                    <a:pt x="17" y="0"/>
                  </a:cubicBezTo>
                </a:path>
              </a:pathLst>
            </a:custGeom>
            <a:solidFill>
              <a:srgbClr val="F566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61"/>
            <p:cNvSpPr/>
            <p:nvPr/>
          </p:nvSpPr>
          <p:spPr bwMode="auto">
            <a:xfrm>
              <a:off x="8759825" y="5727700"/>
              <a:ext cx="244475" cy="230188"/>
            </a:xfrm>
            <a:custGeom>
              <a:avLst/>
              <a:gdLst>
                <a:gd name="T0" fmla="*/ 1 w 71"/>
                <a:gd name="T1" fmla="*/ 0 h 67"/>
                <a:gd name="T2" fmla="*/ 64 w 71"/>
                <a:gd name="T3" fmla="*/ 66 h 67"/>
                <a:gd name="T4" fmla="*/ 71 w 71"/>
                <a:gd name="T5" fmla="*/ 67 h 67"/>
                <a:gd name="T6" fmla="*/ 52 w 71"/>
                <a:gd name="T7" fmla="*/ 23 h 67"/>
                <a:gd name="T8" fmla="*/ 49 w 71"/>
                <a:gd name="T9" fmla="*/ 22 h 67"/>
                <a:gd name="T10" fmla="*/ 40 w 71"/>
                <a:gd name="T11" fmla="*/ 20 h 67"/>
                <a:gd name="T12" fmla="*/ 34 w 71"/>
                <a:gd name="T13" fmla="*/ 15 h 67"/>
                <a:gd name="T14" fmla="*/ 30 w 71"/>
                <a:gd name="T15" fmla="*/ 7 h 67"/>
                <a:gd name="T16" fmla="*/ 29 w 71"/>
                <a:gd name="T17" fmla="*/ 7 h 67"/>
                <a:gd name="T18" fmla="*/ 1 w 7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7">
                  <a:moveTo>
                    <a:pt x="1" y="0"/>
                  </a:moveTo>
                  <a:cubicBezTo>
                    <a:pt x="0" y="32"/>
                    <a:pt x="27" y="61"/>
                    <a:pt x="64" y="66"/>
                  </a:cubicBezTo>
                  <a:cubicBezTo>
                    <a:pt x="66" y="66"/>
                    <a:pt x="69" y="67"/>
                    <a:pt x="71" y="67"/>
                  </a:cubicBezTo>
                  <a:cubicBezTo>
                    <a:pt x="70" y="50"/>
                    <a:pt x="63" y="35"/>
                    <a:pt x="52" y="23"/>
                  </a:cubicBezTo>
                  <a:cubicBezTo>
                    <a:pt x="51" y="23"/>
                    <a:pt x="50" y="23"/>
                    <a:pt x="49" y="22"/>
                  </a:cubicBezTo>
                  <a:cubicBezTo>
                    <a:pt x="46" y="22"/>
                    <a:pt x="43" y="21"/>
                    <a:pt x="40" y="20"/>
                  </a:cubicBezTo>
                  <a:cubicBezTo>
                    <a:pt x="38" y="18"/>
                    <a:pt x="36" y="17"/>
                    <a:pt x="34" y="15"/>
                  </a:cubicBezTo>
                  <a:cubicBezTo>
                    <a:pt x="32" y="12"/>
                    <a:pt x="31" y="10"/>
                    <a:pt x="30" y="7"/>
                  </a:cubicBezTo>
                  <a:cubicBezTo>
                    <a:pt x="30" y="7"/>
                    <a:pt x="30" y="7"/>
                    <a:pt x="29" y="7"/>
                  </a:cubicBezTo>
                  <a:cubicBezTo>
                    <a:pt x="21" y="3"/>
                    <a:pt x="11" y="0"/>
                    <a:pt x="1" y="0"/>
                  </a:cubicBezTo>
                </a:path>
              </a:pathLst>
            </a:custGeom>
            <a:solidFill>
              <a:srgbClr val="FD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62"/>
            <p:cNvSpPr/>
            <p:nvPr/>
          </p:nvSpPr>
          <p:spPr bwMode="auto">
            <a:xfrm>
              <a:off x="8859838" y="5751513"/>
              <a:ext cx="77788" cy="53975"/>
            </a:xfrm>
            <a:custGeom>
              <a:avLst/>
              <a:gdLst>
                <a:gd name="T0" fmla="*/ 0 w 23"/>
                <a:gd name="T1" fmla="*/ 0 h 16"/>
                <a:gd name="T2" fmla="*/ 1 w 23"/>
                <a:gd name="T3" fmla="*/ 0 h 16"/>
                <a:gd name="T4" fmla="*/ 5 w 23"/>
                <a:gd name="T5" fmla="*/ 8 h 16"/>
                <a:gd name="T6" fmla="*/ 11 w 23"/>
                <a:gd name="T7" fmla="*/ 13 h 16"/>
                <a:gd name="T8" fmla="*/ 20 w 23"/>
                <a:gd name="T9" fmla="*/ 15 h 16"/>
                <a:gd name="T10" fmla="*/ 23 w 23"/>
                <a:gd name="T11" fmla="*/ 16 h 16"/>
                <a:gd name="T12" fmla="*/ 18 w 23"/>
                <a:gd name="T13" fmla="*/ 11 h 16"/>
                <a:gd name="T14" fmla="*/ 0 w 23"/>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6">
                  <a:moveTo>
                    <a:pt x="0" y="0"/>
                  </a:moveTo>
                  <a:cubicBezTo>
                    <a:pt x="1" y="0"/>
                    <a:pt x="1" y="0"/>
                    <a:pt x="1" y="0"/>
                  </a:cubicBezTo>
                  <a:cubicBezTo>
                    <a:pt x="2" y="3"/>
                    <a:pt x="3" y="5"/>
                    <a:pt x="5" y="8"/>
                  </a:cubicBezTo>
                  <a:cubicBezTo>
                    <a:pt x="7" y="10"/>
                    <a:pt x="9" y="11"/>
                    <a:pt x="11" y="13"/>
                  </a:cubicBezTo>
                  <a:cubicBezTo>
                    <a:pt x="14" y="14"/>
                    <a:pt x="17" y="15"/>
                    <a:pt x="20" y="15"/>
                  </a:cubicBezTo>
                  <a:cubicBezTo>
                    <a:pt x="21" y="16"/>
                    <a:pt x="22" y="16"/>
                    <a:pt x="23" y="16"/>
                  </a:cubicBezTo>
                  <a:cubicBezTo>
                    <a:pt x="22" y="14"/>
                    <a:pt x="20" y="13"/>
                    <a:pt x="18" y="11"/>
                  </a:cubicBezTo>
                  <a:cubicBezTo>
                    <a:pt x="13" y="6"/>
                    <a:pt x="7" y="3"/>
                    <a:pt x="0" y="0"/>
                  </a:cubicBezTo>
                </a:path>
              </a:pathLst>
            </a:custGeom>
            <a:solidFill>
              <a:srgbClr val="F566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63"/>
            <p:cNvSpPr/>
            <p:nvPr/>
          </p:nvSpPr>
          <p:spPr bwMode="auto">
            <a:xfrm>
              <a:off x="8332788" y="5668963"/>
              <a:ext cx="657225" cy="687388"/>
            </a:xfrm>
            <a:custGeom>
              <a:avLst/>
              <a:gdLst>
                <a:gd name="T0" fmla="*/ 35 w 191"/>
                <a:gd name="T1" fmla="*/ 47 h 200"/>
                <a:gd name="T2" fmla="*/ 158 w 191"/>
                <a:gd name="T3" fmla="*/ 30 h 200"/>
                <a:gd name="T4" fmla="*/ 155 w 191"/>
                <a:gd name="T5" fmla="*/ 154 h 200"/>
                <a:gd name="T6" fmla="*/ 33 w 191"/>
                <a:gd name="T7" fmla="*/ 170 h 200"/>
                <a:gd name="T8" fmla="*/ 35 w 191"/>
                <a:gd name="T9" fmla="*/ 47 h 200"/>
              </a:gdLst>
              <a:ahLst/>
              <a:cxnLst>
                <a:cxn ang="0">
                  <a:pos x="T0" y="T1"/>
                </a:cxn>
                <a:cxn ang="0">
                  <a:pos x="T2" y="T3"/>
                </a:cxn>
                <a:cxn ang="0">
                  <a:pos x="T4" y="T5"/>
                </a:cxn>
                <a:cxn ang="0">
                  <a:pos x="T6" y="T7"/>
                </a:cxn>
                <a:cxn ang="0">
                  <a:pos x="T8" y="T9"/>
                </a:cxn>
              </a:cxnLst>
              <a:rect l="0" t="0" r="r" b="b"/>
              <a:pathLst>
                <a:path w="191" h="200">
                  <a:moveTo>
                    <a:pt x="35" y="47"/>
                  </a:moveTo>
                  <a:cubicBezTo>
                    <a:pt x="70" y="8"/>
                    <a:pt x="124" y="0"/>
                    <a:pt x="158" y="30"/>
                  </a:cubicBezTo>
                  <a:cubicBezTo>
                    <a:pt x="191" y="60"/>
                    <a:pt x="190" y="115"/>
                    <a:pt x="155" y="154"/>
                  </a:cubicBezTo>
                  <a:cubicBezTo>
                    <a:pt x="121" y="193"/>
                    <a:pt x="66" y="200"/>
                    <a:pt x="33" y="170"/>
                  </a:cubicBezTo>
                  <a:cubicBezTo>
                    <a:pt x="0" y="141"/>
                    <a:pt x="1" y="85"/>
                    <a:pt x="35" y="47"/>
                  </a:cubicBezTo>
                  <a:close/>
                </a:path>
              </a:pathLst>
            </a:cu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64"/>
            <p:cNvSpPr/>
            <p:nvPr/>
          </p:nvSpPr>
          <p:spPr bwMode="auto">
            <a:xfrm>
              <a:off x="8329613" y="5672138"/>
              <a:ext cx="615950" cy="642938"/>
            </a:xfrm>
            <a:custGeom>
              <a:avLst/>
              <a:gdLst>
                <a:gd name="T0" fmla="*/ 38 w 179"/>
                <a:gd name="T1" fmla="*/ 47 h 187"/>
                <a:gd name="T2" fmla="*/ 150 w 179"/>
                <a:gd name="T3" fmla="*/ 25 h 187"/>
                <a:gd name="T4" fmla="*/ 142 w 179"/>
                <a:gd name="T5" fmla="*/ 139 h 187"/>
                <a:gd name="T6" fmla="*/ 29 w 179"/>
                <a:gd name="T7" fmla="*/ 161 h 187"/>
                <a:gd name="T8" fmla="*/ 38 w 179"/>
                <a:gd name="T9" fmla="*/ 47 h 187"/>
              </a:gdLst>
              <a:ahLst/>
              <a:cxnLst>
                <a:cxn ang="0">
                  <a:pos x="T0" y="T1"/>
                </a:cxn>
                <a:cxn ang="0">
                  <a:pos x="T2" y="T3"/>
                </a:cxn>
                <a:cxn ang="0">
                  <a:pos x="T4" y="T5"/>
                </a:cxn>
                <a:cxn ang="0">
                  <a:pos x="T6" y="T7"/>
                </a:cxn>
                <a:cxn ang="0">
                  <a:pos x="T8" y="T9"/>
                </a:cxn>
              </a:cxnLst>
              <a:rect l="0" t="0" r="r" b="b"/>
              <a:pathLst>
                <a:path w="179" h="187">
                  <a:moveTo>
                    <a:pt x="38" y="47"/>
                  </a:moveTo>
                  <a:cubicBezTo>
                    <a:pt x="71" y="9"/>
                    <a:pt x="121" y="0"/>
                    <a:pt x="150" y="25"/>
                  </a:cubicBezTo>
                  <a:cubicBezTo>
                    <a:pt x="179" y="51"/>
                    <a:pt x="175" y="102"/>
                    <a:pt x="142" y="139"/>
                  </a:cubicBezTo>
                  <a:cubicBezTo>
                    <a:pt x="108" y="177"/>
                    <a:pt x="58" y="187"/>
                    <a:pt x="29" y="161"/>
                  </a:cubicBezTo>
                  <a:cubicBezTo>
                    <a:pt x="0" y="136"/>
                    <a:pt x="4" y="85"/>
                    <a:pt x="38" y="47"/>
                  </a:cubicBezTo>
                  <a:close/>
                </a:path>
              </a:pathLst>
            </a:cu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65"/>
            <p:cNvSpPr/>
            <p:nvPr/>
          </p:nvSpPr>
          <p:spPr bwMode="auto">
            <a:xfrm>
              <a:off x="8388350" y="5730875"/>
              <a:ext cx="484188" cy="504825"/>
            </a:xfrm>
            <a:custGeom>
              <a:avLst/>
              <a:gdLst>
                <a:gd name="T0" fmla="*/ 30 w 141"/>
                <a:gd name="T1" fmla="*/ 37 h 147"/>
                <a:gd name="T2" fmla="*/ 118 w 141"/>
                <a:gd name="T3" fmla="*/ 20 h 147"/>
                <a:gd name="T4" fmla="*/ 111 w 141"/>
                <a:gd name="T5" fmla="*/ 110 h 147"/>
                <a:gd name="T6" fmla="*/ 23 w 141"/>
                <a:gd name="T7" fmla="*/ 127 h 147"/>
                <a:gd name="T8" fmla="*/ 30 w 141"/>
                <a:gd name="T9" fmla="*/ 37 h 147"/>
              </a:gdLst>
              <a:ahLst/>
              <a:cxnLst>
                <a:cxn ang="0">
                  <a:pos x="T0" y="T1"/>
                </a:cxn>
                <a:cxn ang="0">
                  <a:pos x="T2" y="T3"/>
                </a:cxn>
                <a:cxn ang="0">
                  <a:pos x="T4" y="T5"/>
                </a:cxn>
                <a:cxn ang="0">
                  <a:pos x="T6" y="T7"/>
                </a:cxn>
                <a:cxn ang="0">
                  <a:pos x="T8" y="T9"/>
                </a:cxn>
              </a:cxnLst>
              <a:rect l="0" t="0" r="r" b="b"/>
              <a:pathLst>
                <a:path w="141" h="147">
                  <a:moveTo>
                    <a:pt x="30" y="37"/>
                  </a:moveTo>
                  <a:cubicBezTo>
                    <a:pt x="56" y="7"/>
                    <a:pt x="96" y="0"/>
                    <a:pt x="118" y="20"/>
                  </a:cubicBezTo>
                  <a:cubicBezTo>
                    <a:pt x="141" y="40"/>
                    <a:pt x="138" y="80"/>
                    <a:pt x="111" y="110"/>
                  </a:cubicBezTo>
                  <a:cubicBezTo>
                    <a:pt x="85" y="139"/>
                    <a:pt x="45" y="147"/>
                    <a:pt x="23" y="127"/>
                  </a:cubicBezTo>
                  <a:cubicBezTo>
                    <a:pt x="0" y="107"/>
                    <a:pt x="3" y="67"/>
                    <a:pt x="30" y="37"/>
                  </a:cubicBezTo>
                  <a:close/>
                </a:path>
              </a:pathLst>
            </a:cu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66"/>
            <p:cNvSpPr>
              <a:spLocks noEditPoints="1"/>
            </p:cNvSpPr>
            <p:nvPr/>
          </p:nvSpPr>
          <p:spPr bwMode="auto">
            <a:xfrm>
              <a:off x="8488363" y="5840413"/>
              <a:ext cx="280988" cy="279400"/>
            </a:xfrm>
            <a:custGeom>
              <a:avLst/>
              <a:gdLst>
                <a:gd name="T0" fmla="*/ 78 w 82"/>
                <a:gd name="T1" fmla="*/ 22 h 81"/>
                <a:gd name="T2" fmla="*/ 73 w 82"/>
                <a:gd name="T3" fmla="*/ 34 h 81"/>
                <a:gd name="T4" fmla="*/ 71 w 82"/>
                <a:gd name="T5" fmla="*/ 34 h 81"/>
                <a:gd name="T6" fmla="*/ 70 w 82"/>
                <a:gd name="T7" fmla="*/ 28 h 81"/>
                <a:gd name="T8" fmla="*/ 66 w 82"/>
                <a:gd name="T9" fmla="*/ 19 h 81"/>
                <a:gd name="T10" fmla="*/ 47 w 82"/>
                <a:gd name="T11" fmla="*/ 47 h 81"/>
                <a:gd name="T12" fmla="*/ 47 w 82"/>
                <a:gd name="T13" fmla="*/ 61 h 81"/>
                <a:gd name="T14" fmla="*/ 35 w 82"/>
                <a:gd name="T15" fmla="*/ 75 h 81"/>
                <a:gd name="T16" fmla="*/ 19 w 82"/>
                <a:gd name="T17" fmla="*/ 78 h 81"/>
                <a:gd name="T18" fmla="*/ 6 w 82"/>
                <a:gd name="T19" fmla="*/ 80 h 81"/>
                <a:gd name="T20" fmla="*/ 2 w 82"/>
                <a:gd name="T21" fmla="*/ 81 h 81"/>
                <a:gd name="T22" fmla="*/ 8 w 82"/>
                <a:gd name="T23" fmla="*/ 70 h 81"/>
                <a:gd name="T24" fmla="*/ 3 w 82"/>
                <a:gd name="T25" fmla="*/ 54 h 81"/>
                <a:gd name="T26" fmla="*/ 10 w 82"/>
                <a:gd name="T27" fmla="*/ 52 h 81"/>
                <a:gd name="T28" fmla="*/ 11 w 82"/>
                <a:gd name="T29" fmla="*/ 57 h 81"/>
                <a:gd name="T30" fmla="*/ 14 w 82"/>
                <a:gd name="T31" fmla="*/ 64 h 81"/>
                <a:gd name="T32" fmla="*/ 32 w 82"/>
                <a:gd name="T33" fmla="*/ 37 h 81"/>
                <a:gd name="T34" fmla="*/ 31 w 82"/>
                <a:gd name="T35" fmla="*/ 23 h 81"/>
                <a:gd name="T36" fmla="*/ 44 w 82"/>
                <a:gd name="T37" fmla="*/ 9 h 81"/>
                <a:gd name="T38" fmla="*/ 61 w 82"/>
                <a:gd name="T39" fmla="*/ 5 h 81"/>
                <a:gd name="T40" fmla="*/ 76 w 82"/>
                <a:gd name="T41" fmla="*/ 1 h 81"/>
                <a:gd name="T42" fmla="*/ 80 w 82"/>
                <a:gd name="T43" fmla="*/ 1 h 81"/>
                <a:gd name="T44" fmla="*/ 72 w 82"/>
                <a:gd name="T45" fmla="*/ 12 h 81"/>
                <a:gd name="T46" fmla="*/ 38 w 82"/>
                <a:gd name="T47" fmla="*/ 61 h 81"/>
                <a:gd name="T48" fmla="*/ 38 w 82"/>
                <a:gd name="T49" fmla="*/ 53 h 81"/>
                <a:gd name="T50" fmla="*/ 18 w 82"/>
                <a:gd name="T51" fmla="*/ 67 h 81"/>
                <a:gd name="T52" fmla="*/ 28 w 82"/>
                <a:gd name="T53" fmla="*/ 70 h 81"/>
                <a:gd name="T54" fmla="*/ 35 w 82"/>
                <a:gd name="T55" fmla="*/ 65 h 81"/>
                <a:gd name="T56" fmla="*/ 40 w 82"/>
                <a:gd name="T57" fmla="*/ 23 h 81"/>
                <a:gd name="T58" fmla="*/ 40 w 82"/>
                <a:gd name="T59" fmla="*/ 32 h 81"/>
                <a:gd name="T60" fmla="*/ 62 w 82"/>
                <a:gd name="T61" fmla="*/ 15 h 81"/>
                <a:gd name="T62" fmla="*/ 52 w 82"/>
                <a:gd name="T63" fmla="*/ 13 h 81"/>
                <a:gd name="T64" fmla="*/ 43 w 82"/>
                <a:gd name="T65" fmla="*/ 1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81">
                  <a:moveTo>
                    <a:pt x="72" y="12"/>
                  </a:moveTo>
                  <a:cubicBezTo>
                    <a:pt x="75" y="15"/>
                    <a:pt x="77" y="18"/>
                    <a:pt x="78" y="22"/>
                  </a:cubicBezTo>
                  <a:cubicBezTo>
                    <a:pt x="78" y="25"/>
                    <a:pt x="79" y="29"/>
                    <a:pt x="78" y="32"/>
                  </a:cubicBezTo>
                  <a:cubicBezTo>
                    <a:pt x="73" y="34"/>
                    <a:pt x="73" y="34"/>
                    <a:pt x="73" y="34"/>
                  </a:cubicBezTo>
                  <a:cubicBezTo>
                    <a:pt x="73" y="34"/>
                    <a:pt x="73" y="34"/>
                    <a:pt x="72" y="34"/>
                  </a:cubicBezTo>
                  <a:cubicBezTo>
                    <a:pt x="72" y="34"/>
                    <a:pt x="71" y="34"/>
                    <a:pt x="71" y="34"/>
                  </a:cubicBezTo>
                  <a:cubicBezTo>
                    <a:pt x="70" y="34"/>
                    <a:pt x="70" y="33"/>
                    <a:pt x="70" y="32"/>
                  </a:cubicBezTo>
                  <a:cubicBezTo>
                    <a:pt x="70" y="31"/>
                    <a:pt x="70" y="30"/>
                    <a:pt x="70" y="28"/>
                  </a:cubicBezTo>
                  <a:cubicBezTo>
                    <a:pt x="70" y="27"/>
                    <a:pt x="69" y="25"/>
                    <a:pt x="69" y="24"/>
                  </a:cubicBezTo>
                  <a:cubicBezTo>
                    <a:pt x="68" y="22"/>
                    <a:pt x="68" y="20"/>
                    <a:pt x="66" y="19"/>
                  </a:cubicBezTo>
                  <a:cubicBezTo>
                    <a:pt x="44" y="41"/>
                    <a:pt x="44" y="41"/>
                    <a:pt x="44" y="41"/>
                  </a:cubicBezTo>
                  <a:cubicBezTo>
                    <a:pt x="45" y="43"/>
                    <a:pt x="46" y="45"/>
                    <a:pt x="47" y="47"/>
                  </a:cubicBezTo>
                  <a:cubicBezTo>
                    <a:pt x="48" y="49"/>
                    <a:pt x="48" y="52"/>
                    <a:pt x="48" y="54"/>
                  </a:cubicBezTo>
                  <a:cubicBezTo>
                    <a:pt x="48" y="56"/>
                    <a:pt x="48" y="59"/>
                    <a:pt x="47" y="61"/>
                  </a:cubicBezTo>
                  <a:cubicBezTo>
                    <a:pt x="46" y="64"/>
                    <a:pt x="44" y="66"/>
                    <a:pt x="42" y="69"/>
                  </a:cubicBezTo>
                  <a:cubicBezTo>
                    <a:pt x="40" y="72"/>
                    <a:pt x="38" y="73"/>
                    <a:pt x="35" y="75"/>
                  </a:cubicBezTo>
                  <a:cubicBezTo>
                    <a:pt x="33" y="76"/>
                    <a:pt x="30" y="77"/>
                    <a:pt x="27" y="78"/>
                  </a:cubicBezTo>
                  <a:cubicBezTo>
                    <a:pt x="25" y="78"/>
                    <a:pt x="22" y="78"/>
                    <a:pt x="19" y="78"/>
                  </a:cubicBezTo>
                  <a:cubicBezTo>
                    <a:pt x="17" y="77"/>
                    <a:pt x="14" y="76"/>
                    <a:pt x="12" y="74"/>
                  </a:cubicBezTo>
                  <a:cubicBezTo>
                    <a:pt x="6" y="80"/>
                    <a:pt x="6" y="80"/>
                    <a:pt x="6" y="80"/>
                  </a:cubicBezTo>
                  <a:cubicBezTo>
                    <a:pt x="5" y="80"/>
                    <a:pt x="5" y="81"/>
                    <a:pt x="4" y="81"/>
                  </a:cubicBezTo>
                  <a:cubicBezTo>
                    <a:pt x="3" y="81"/>
                    <a:pt x="3" y="81"/>
                    <a:pt x="2" y="81"/>
                  </a:cubicBezTo>
                  <a:cubicBezTo>
                    <a:pt x="0" y="79"/>
                    <a:pt x="0" y="79"/>
                    <a:pt x="0" y="79"/>
                  </a:cubicBezTo>
                  <a:cubicBezTo>
                    <a:pt x="8" y="70"/>
                    <a:pt x="8" y="70"/>
                    <a:pt x="8" y="70"/>
                  </a:cubicBezTo>
                  <a:cubicBezTo>
                    <a:pt x="6" y="68"/>
                    <a:pt x="5" y="65"/>
                    <a:pt x="4" y="62"/>
                  </a:cubicBezTo>
                  <a:cubicBezTo>
                    <a:pt x="4" y="60"/>
                    <a:pt x="3" y="57"/>
                    <a:pt x="3" y="54"/>
                  </a:cubicBezTo>
                  <a:cubicBezTo>
                    <a:pt x="8" y="52"/>
                    <a:pt x="8" y="52"/>
                    <a:pt x="8" y="52"/>
                  </a:cubicBezTo>
                  <a:cubicBezTo>
                    <a:pt x="9" y="52"/>
                    <a:pt x="10" y="52"/>
                    <a:pt x="10" y="52"/>
                  </a:cubicBezTo>
                  <a:cubicBezTo>
                    <a:pt x="11" y="53"/>
                    <a:pt x="11" y="53"/>
                    <a:pt x="11" y="54"/>
                  </a:cubicBezTo>
                  <a:cubicBezTo>
                    <a:pt x="11" y="55"/>
                    <a:pt x="11" y="56"/>
                    <a:pt x="11" y="57"/>
                  </a:cubicBezTo>
                  <a:cubicBezTo>
                    <a:pt x="12" y="58"/>
                    <a:pt x="12" y="59"/>
                    <a:pt x="12" y="60"/>
                  </a:cubicBezTo>
                  <a:cubicBezTo>
                    <a:pt x="13" y="61"/>
                    <a:pt x="14" y="63"/>
                    <a:pt x="14" y="64"/>
                  </a:cubicBezTo>
                  <a:cubicBezTo>
                    <a:pt x="35" y="43"/>
                    <a:pt x="35" y="43"/>
                    <a:pt x="35" y="43"/>
                  </a:cubicBezTo>
                  <a:cubicBezTo>
                    <a:pt x="34" y="41"/>
                    <a:pt x="33" y="39"/>
                    <a:pt x="32" y="37"/>
                  </a:cubicBezTo>
                  <a:cubicBezTo>
                    <a:pt x="31" y="35"/>
                    <a:pt x="30" y="33"/>
                    <a:pt x="30" y="30"/>
                  </a:cubicBezTo>
                  <a:cubicBezTo>
                    <a:pt x="30" y="28"/>
                    <a:pt x="30" y="26"/>
                    <a:pt x="31" y="23"/>
                  </a:cubicBezTo>
                  <a:cubicBezTo>
                    <a:pt x="32" y="21"/>
                    <a:pt x="34" y="18"/>
                    <a:pt x="36" y="15"/>
                  </a:cubicBezTo>
                  <a:cubicBezTo>
                    <a:pt x="38" y="13"/>
                    <a:pt x="41" y="10"/>
                    <a:pt x="44" y="9"/>
                  </a:cubicBezTo>
                  <a:cubicBezTo>
                    <a:pt x="46" y="7"/>
                    <a:pt x="49" y="6"/>
                    <a:pt x="52" y="5"/>
                  </a:cubicBezTo>
                  <a:cubicBezTo>
                    <a:pt x="55" y="4"/>
                    <a:pt x="58" y="4"/>
                    <a:pt x="61" y="5"/>
                  </a:cubicBezTo>
                  <a:cubicBezTo>
                    <a:pt x="64" y="6"/>
                    <a:pt x="66" y="7"/>
                    <a:pt x="69" y="9"/>
                  </a:cubicBezTo>
                  <a:cubicBezTo>
                    <a:pt x="76" y="1"/>
                    <a:pt x="76" y="1"/>
                    <a:pt x="76" y="1"/>
                  </a:cubicBezTo>
                  <a:cubicBezTo>
                    <a:pt x="77" y="1"/>
                    <a:pt x="77" y="1"/>
                    <a:pt x="78" y="0"/>
                  </a:cubicBezTo>
                  <a:cubicBezTo>
                    <a:pt x="79" y="0"/>
                    <a:pt x="79" y="0"/>
                    <a:pt x="80" y="1"/>
                  </a:cubicBezTo>
                  <a:cubicBezTo>
                    <a:pt x="82" y="3"/>
                    <a:pt x="82" y="3"/>
                    <a:pt x="82" y="3"/>
                  </a:cubicBezTo>
                  <a:lnTo>
                    <a:pt x="72" y="12"/>
                  </a:lnTo>
                  <a:close/>
                  <a:moveTo>
                    <a:pt x="35" y="65"/>
                  </a:moveTo>
                  <a:cubicBezTo>
                    <a:pt x="37" y="64"/>
                    <a:pt x="37" y="62"/>
                    <a:pt x="38" y="61"/>
                  </a:cubicBezTo>
                  <a:cubicBezTo>
                    <a:pt x="39" y="60"/>
                    <a:pt x="39" y="58"/>
                    <a:pt x="39" y="57"/>
                  </a:cubicBezTo>
                  <a:cubicBezTo>
                    <a:pt x="39" y="55"/>
                    <a:pt x="39" y="54"/>
                    <a:pt x="38" y="53"/>
                  </a:cubicBezTo>
                  <a:cubicBezTo>
                    <a:pt x="38" y="51"/>
                    <a:pt x="38" y="50"/>
                    <a:pt x="37" y="48"/>
                  </a:cubicBezTo>
                  <a:cubicBezTo>
                    <a:pt x="18" y="67"/>
                    <a:pt x="18" y="67"/>
                    <a:pt x="18" y="67"/>
                  </a:cubicBezTo>
                  <a:cubicBezTo>
                    <a:pt x="20" y="68"/>
                    <a:pt x="21" y="69"/>
                    <a:pt x="23" y="70"/>
                  </a:cubicBezTo>
                  <a:cubicBezTo>
                    <a:pt x="25" y="70"/>
                    <a:pt x="26" y="70"/>
                    <a:pt x="28" y="70"/>
                  </a:cubicBezTo>
                  <a:cubicBezTo>
                    <a:pt x="29" y="69"/>
                    <a:pt x="30" y="69"/>
                    <a:pt x="32" y="68"/>
                  </a:cubicBezTo>
                  <a:cubicBezTo>
                    <a:pt x="33" y="67"/>
                    <a:pt x="34" y="66"/>
                    <a:pt x="35" y="65"/>
                  </a:cubicBezTo>
                  <a:close/>
                  <a:moveTo>
                    <a:pt x="43" y="19"/>
                  </a:moveTo>
                  <a:cubicBezTo>
                    <a:pt x="41" y="21"/>
                    <a:pt x="40" y="22"/>
                    <a:pt x="40" y="23"/>
                  </a:cubicBezTo>
                  <a:cubicBezTo>
                    <a:pt x="39" y="25"/>
                    <a:pt x="39" y="26"/>
                    <a:pt x="39" y="28"/>
                  </a:cubicBezTo>
                  <a:cubicBezTo>
                    <a:pt x="39" y="29"/>
                    <a:pt x="40" y="31"/>
                    <a:pt x="40" y="32"/>
                  </a:cubicBezTo>
                  <a:cubicBezTo>
                    <a:pt x="40" y="33"/>
                    <a:pt x="41" y="35"/>
                    <a:pt x="42" y="36"/>
                  </a:cubicBezTo>
                  <a:cubicBezTo>
                    <a:pt x="62" y="15"/>
                    <a:pt x="62" y="15"/>
                    <a:pt x="62" y="15"/>
                  </a:cubicBezTo>
                  <a:cubicBezTo>
                    <a:pt x="61" y="14"/>
                    <a:pt x="59" y="13"/>
                    <a:pt x="57" y="13"/>
                  </a:cubicBezTo>
                  <a:cubicBezTo>
                    <a:pt x="56" y="13"/>
                    <a:pt x="54" y="13"/>
                    <a:pt x="52" y="13"/>
                  </a:cubicBezTo>
                  <a:cubicBezTo>
                    <a:pt x="51" y="13"/>
                    <a:pt x="49" y="14"/>
                    <a:pt x="47" y="15"/>
                  </a:cubicBezTo>
                  <a:cubicBezTo>
                    <a:pt x="46" y="16"/>
                    <a:pt x="44" y="17"/>
                    <a:pt x="43" y="19"/>
                  </a:cubicBezTo>
                  <a:close/>
                </a:path>
              </a:pathLst>
            </a:cu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67"/>
            <p:cNvSpPr/>
            <p:nvPr/>
          </p:nvSpPr>
          <p:spPr bwMode="auto">
            <a:xfrm>
              <a:off x="10090150" y="5768975"/>
              <a:ext cx="560388" cy="271463"/>
            </a:xfrm>
            <a:custGeom>
              <a:avLst/>
              <a:gdLst>
                <a:gd name="T0" fmla="*/ 82 w 163"/>
                <a:gd name="T1" fmla="*/ 0 h 79"/>
                <a:gd name="T2" fmla="*/ 56 w 163"/>
                <a:gd name="T3" fmla="*/ 2 h 79"/>
                <a:gd name="T4" fmla="*/ 65 w 163"/>
                <a:gd name="T5" fmla="*/ 16 h 79"/>
                <a:gd name="T6" fmla="*/ 65 w 163"/>
                <a:gd name="T7" fmla="*/ 16 h 79"/>
                <a:gd name="T8" fmla="*/ 65 w 163"/>
                <a:gd name="T9" fmla="*/ 37 h 79"/>
                <a:gd name="T10" fmla="*/ 65 w 163"/>
                <a:gd name="T11" fmla="*/ 37 h 79"/>
                <a:gd name="T12" fmla="*/ 13 w 163"/>
                <a:gd name="T13" fmla="*/ 68 h 79"/>
                <a:gd name="T14" fmla="*/ 13 w 163"/>
                <a:gd name="T15" fmla="*/ 68 h 79"/>
                <a:gd name="T16" fmla="*/ 13 w 163"/>
                <a:gd name="T17" fmla="*/ 68 h 79"/>
                <a:gd name="T18" fmla="*/ 13 w 163"/>
                <a:gd name="T19" fmla="*/ 68 h 79"/>
                <a:gd name="T20" fmla="*/ 13 w 163"/>
                <a:gd name="T21" fmla="*/ 68 h 79"/>
                <a:gd name="T22" fmla="*/ 13 w 163"/>
                <a:gd name="T23" fmla="*/ 68 h 79"/>
                <a:gd name="T24" fmla="*/ 13 w 163"/>
                <a:gd name="T25" fmla="*/ 68 h 79"/>
                <a:gd name="T26" fmla="*/ 0 w 163"/>
                <a:gd name="T27" fmla="*/ 70 h 79"/>
                <a:gd name="T28" fmla="*/ 51 w 163"/>
                <a:gd name="T29" fmla="*/ 79 h 79"/>
                <a:gd name="T30" fmla="*/ 112 w 163"/>
                <a:gd name="T31" fmla="*/ 69 h 79"/>
                <a:gd name="T32" fmla="*/ 138 w 163"/>
                <a:gd name="T33" fmla="*/ 12 h 79"/>
                <a:gd name="T34" fmla="*/ 82 w 163"/>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9">
                  <a:moveTo>
                    <a:pt x="82" y="0"/>
                  </a:moveTo>
                  <a:cubicBezTo>
                    <a:pt x="73" y="0"/>
                    <a:pt x="65" y="0"/>
                    <a:pt x="56" y="2"/>
                  </a:cubicBezTo>
                  <a:cubicBezTo>
                    <a:pt x="61" y="6"/>
                    <a:pt x="64" y="11"/>
                    <a:pt x="65" y="16"/>
                  </a:cubicBezTo>
                  <a:cubicBezTo>
                    <a:pt x="65" y="16"/>
                    <a:pt x="65" y="16"/>
                    <a:pt x="65" y="16"/>
                  </a:cubicBezTo>
                  <a:cubicBezTo>
                    <a:pt x="65" y="37"/>
                    <a:pt x="65" y="37"/>
                    <a:pt x="65" y="37"/>
                  </a:cubicBezTo>
                  <a:cubicBezTo>
                    <a:pt x="65" y="37"/>
                    <a:pt x="65" y="37"/>
                    <a:pt x="65" y="37"/>
                  </a:cubicBezTo>
                  <a:cubicBezTo>
                    <a:pt x="64" y="51"/>
                    <a:pt x="43" y="63"/>
                    <a:pt x="13" y="68"/>
                  </a:cubicBezTo>
                  <a:cubicBezTo>
                    <a:pt x="13" y="68"/>
                    <a:pt x="13" y="68"/>
                    <a:pt x="13" y="68"/>
                  </a:cubicBezTo>
                  <a:cubicBezTo>
                    <a:pt x="13" y="68"/>
                    <a:pt x="13" y="68"/>
                    <a:pt x="13" y="68"/>
                  </a:cubicBezTo>
                  <a:cubicBezTo>
                    <a:pt x="13" y="68"/>
                    <a:pt x="13" y="68"/>
                    <a:pt x="13" y="68"/>
                  </a:cubicBezTo>
                  <a:cubicBezTo>
                    <a:pt x="13" y="68"/>
                    <a:pt x="13" y="68"/>
                    <a:pt x="13" y="68"/>
                  </a:cubicBezTo>
                  <a:cubicBezTo>
                    <a:pt x="13" y="68"/>
                    <a:pt x="13" y="68"/>
                    <a:pt x="13" y="68"/>
                  </a:cubicBezTo>
                  <a:cubicBezTo>
                    <a:pt x="13" y="68"/>
                    <a:pt x="13" y="68"/>
                    <a:pt x="13" y="68"/>
                  </a:cubicBezTo>
                  <a:cubicBezTo>
                    <a:pt x="9" y="69"/>
                    <a:pt x="4" y="69"/>
                    <a:pt x="0" y="70"/>
                  </a:cubicBezTo>
                  <a:cubicBezTo>
                    <a:pt x="13" y="76"/>
                    <a:pt x="31" y="79"/>
                    <a:pt x="51" y="79"/>
                  </a:cubicBezTo>
                  <a:cubicBezTo>
                    <a:pt x="71" y="79"/>
                    <a:pt x="93" y="76"/>
                    <a:pt x="112" y="69"/>
                  </a:cubicBezTo>
                  <a:cubicBezTo>
                    <a:pt x="152" y="54"/>
                    <a:pt x="163" y="29"/>
                    <a:pt x="138" y="12"/>
                  </a:cubicBezTo>
                  <a:cubicBezTo>
                    <a:pt x="125" y="4"/>
                    <a:pt x="104" y="0"/>
                    <a:pt x="82" y="0"/>
                  </a:cubicBezTo>
                </a:path>
              </a:pathLst>
            </a:custGeom>
            <a:solidFill>
              <a:srgbClr val="D1EC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Rectangle 68"/>
            <p:cNvSpPr>
              <a:spLocks noChangeArrowheads="1"/>
            </p:cNvSpPr>
            <p:nvPr/>
          </p:nvSpPr>
          <p:spPr bwMode="auto">
            <a:xfrm>
              <a:off x="9721850" y="5822950"/>
              <a:ext cx="44450" cy="73025"/>
            </a:xfrm>
            <a:prstGeom prst="rect">
              <a:avLst/>
            </a:prstGeom>
            <a:solidFill>
              <a:srgbClr val="FFF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 name="Rectangle 69"/>
            <p:cNvSpPr>
              <a:spLocks noChangeArrowheads="1"/>
            </p:cNvSpPr>
            <p:nvPr/>
          </p:nvSpPr>
          <p:spPr bwMode="auto">
            <a:xfrm>
              <a:off x="10269538" y="5822950"/>
              <a:ext cx="44450" cy="73025"/>
            </a:xfrm>
            <a:prstGeom prst="rect">
              <a:avLst/>
            </a:prstGeom>
            <a:solidFill>
              <a:srgbClr val="FFF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Rectangle 70"/>
            <p:cNvSpPr>
              <a:spLocks noChangeArrowheads="1"/>
            </p:cNvSpPr>
            <p:nvPr/>
          </p:nvSpPr>
          <p:spPr bwMode="auto">
            <a:xfrm>
              <a:off x="10269538" y="5822950"/>
              <a:ext cx="44450"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Oval 71"/>
            <p:cNvSpPr>
              <a:spLocks noChangeArrowheads="1"/>
            </p:cNvSpPr>
            <p:nvPr/>
          </p:nvSpPr>
          <p:spPr bwMode="auto">
            <a:xfrm>
              <a:off x="9721850" y="5772150"/>
              <a:ext cx="592138" cy="239713"/>
            </a:xfrm>
            <a:prstGeom prst="ellipse">
              <a:avLst/>
            </a:pr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Oval 72"/>
            <p:cNvSpPr>
              <a:spLocks noChangeArrowheads="1"/>
            </p:cNvSpPr>
            <p:nvPr/>
          </p:nvSpPr>
          <p:spPr bwMode="auto">
            <a:xfrm>
              <a:off x="9721850" y="5707063"/>
              <a:ext cx="592138" cy="239713"/>
            </a:xfrm>
            <a:prstGeom prst="ellipse">
              <a:avLst/>
            </a:pr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Oval 73"/>
            <p:cNvSpPr>
              <a:spLocks noChangeArrowheads="1"/>
            </p:cNvSpPr>
            <p:nvPr/>
          </p:nvSpPr>
          <p:spPr bwMode="auto">
            <a:xfrm>
              <a:off x="9786938" y="5730875"/>
              <a:ext cx="461963" cy="157163"/>
            </a:xfrm>
            <a:prstGeom prst="ellipse">
              <a:avLst/>
            </a:prstGeom>
            <a:solidFill>
              <a:srgbClr val="FFF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Rectangle 74"/>
            <p:cNvSpPr>
              <a:spLocks noChangeArrowheads="1"/>
            </p:cNvSpPr>
            <p:nvPr/>
          </p:nvSpPr>
          <p:spPr bwMode="auto">
            <a:xfrm>
              <a:off x="9691688" y="5713413"/>
              <a:ext cx="44450" cy="68263"/>
            </a:xfrm>
            <a:prstGeom prst="rect">
              <a:avLst/>
            </a:prstGeom>
            <a:solidFill>
              <a:srgbClr val="FFF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 name="Rectangle 75"/>
            <p:cNvSpPr>
              <a:spLocks noChangeArrowheads="1"/>
            </p:cNvSpPr>
            <p:nvPr/>
          </p:nvSpPr>
          <p:spPr bwMode="auto">
            <a:xfrm>
              <a:off x="10234613" y="5713413"/>
              <a:ext cx="44450" cy="68263"/>
            </a:xfrm>
            <a:prstGeom prst="rect">
              <a:avLst/>
            </a:prstGeom>
            <a:solidFill>
              <a:srgbClr val="FFF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Rectangle 76"/>
            <p:cNvSpPr>
              <a:spLocks noChangeArrowheads="1"/>
            </p:cNvSpPr>
            <p:nvPr/>
          </p:nvSpPr>
          <p:spPr bwMode="auto">
            <a:xfrm>
              <a:off x="10234613" y="5713413"/>
              <a:ext cx="444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 name="Oval 77"/>
            <p:cNvSpPr>
              <a:spLocks noChangeArrowheads="1"/>
            </p:cNvSpPr>
            <p:nvPr/>
          </p:nvSpPr>
          <p:spPr bwMode="auto">
            <a:xfrm>
              <a:off x="9691688" y="5661025"/>
              <a:ext cx="587375" cy="238125"/>
            </a:xfrm>
            <a:prstGeom prst="ellipse">
              <a:avLst/>
            </a:pr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Oval 78"/>
            <p:cNvSpPr>
              <a:spLocks noChangeArrowheads="1"/>
            </p:cNvSpPr>
            <p:nvPr/>
          </p:nvSpPr>
          <p:spPr bwMode="auto">
            <a:xfrm>
              <a:off x="9691688" y="5595938"/>
              <a:ext cx="587375" cy="241300"/>
            </a:xfrm>
            <a:prstGeom prst="ellipse">
              <a:avLst/>
            </a:pr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Oval 79"/>
            <p:cNvSpPr>
              <a:spLocks noChangeArrowheads="1"/>
            </p:cNvSpPr>
            <p:nvPr/>
          </p:nvSpPr>
          <p:spPr bwMode="auto">
            <a:xfrm>
              <a:off x="9753600" y="5619750"/>
              <a:ext cx="463550" cy="155575"/>
            </a:xfrm>
            <a:prstGeom prst="ellipse">
              <a:avLst/>
            </a:prstGeom>
            <a:solidFill>
              <a:srgbClr val="FFF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Rectangle 80"/>
            <p:cNvSpPr>
              <a:spLocks noChangeArrowheads="1"/>
            </p:cNvSpPr>
            <p:nvPr/>
          </p:nvSpPr>
          <p:spPr bwMode="auto">
            <a:xfrm>
              <a:off x="9732963" y="5607050"/>
              <a:ext cx="44450" cy="68263"/>
            </a:xfrm>
            <a:prstGeom prst="rect">
              <a:avLst/>
            </a:prstGeom>
            <a:solidFill>
              <a:srgbClr val="FFF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 name="Rectangle 81"/>
            <p:cNvSpPr>
              <a:spLocks noChangeArrowheads="1"/>
            </p:cNvSpPr>
            <p:nvPr/>
          </p:nvSpPr>
          <p:spPr bwMode="auto">
            <a:xfrm>
              <a:off x="10279063" y="5607050"/>
              <a:ext cx="41275" cy="68263"/>
            </a:xfrm>
            <a:prstGeom prst="rect">
              <a:avLst/>
            </a:prstGeom>
            <a:solidFill>
              <a:srgbClr val="FFF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Rectangle 82"/>
            <p:cNvSpPr>
              <a:spLocks noChangeArrowheads="1"/>
            </p:cNvSpPr>
            <p:nvPr/>
          </p:nvSpPr>
          <p:spPr bwMode="auto">
            <a:xfrm>
              <a:off x="10279063" y="5607050"/>
              <a:ext cx="41275"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Oval 83"/>
            <p:cNvSpPr>
              <a:spLocks noChangeArrowheads="1"/>
            </p:cNvSpPr>
            <p:nvPr/>
          </p:nvSpPr>
          <p:spPr bwMode="auto">
            <a:xfrm>
              <a:off x="9732963" y="5551488"/>
              <a:ext cx="587375" cy="241300"/>
            </a:xfrm>
            <a:prstGeom prst="ellipse">
              <a:avLst/>
            </a:pr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84"/>
            <p:cNvSpPr>
              <a:spLocks noChangeArrowheads="1"/>
            </p:cNvSpPr>
            <p:nvPr/>
          </p:nvSpPr>
          <p:spPr bwMode="auto">
            <a:xfrm>
              <a:off x="9732963" y="5489575"/>
              <a:ext cx="587375" cy="238125"/>
            </a:xfrm>
            <a:prstGeom prst="ellipse">
              <a:avLst/>
            </a:pr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Oval 85"/>
            <p:cNvSpPr>
              <a:spLocks noChangeArrowheads="1"/>
            </p:cNvSpPr>
            <p:nvPr/>
          </p:nvSpPr>
          <p:spPr bwMode="auto">
            <a:xfrm>
              <a:off x="9794875" y="5513388"/>
              <a:ext cx="463550" cy="155575"/>
            </a:xfrm>
            <a:prstGeom prst="ellipse">
              <a:avLst/>
            </a:pr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6"/>
            <p:cNvSpPr/>
            <p:nvPr/>
          </p:nvSpPr>
          <p:spPr bwMode="auto">
            <a:xfrm>
              <a:off x="10086975" y="6008688"/>
              <a:ext cx="3175"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path>
              </a:pathLst>
            </a:cu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87"/>
            <p:cNvSpPr>
              <a:spLocks noEditPoints="1"/>
            </p:cNvSpPr>
            <p:nvPr/>
          </p:nvSpPr>
          <p:spPr bwMode="auto">
            <a:xfrm>
              <a:off x="10090150" y="6002338"/>
              <a:ext cx="44450" cy="6350"/>
            </a:xfrm>
            <a:custGeom>
              <a:avLst/>
              <a:gdLst>
                <a:gd name="T0" fmla="*/ 13 w 13"/>
                <a:gd name="T1" fmla="*/ 0 h 2"/>
                <a:gd name="T2" fmla="*/ 0 w 13"/>
                <a:gd name="T3" fmla="*/ 2 h 2"/>
                <a:gd name="T4" fmla="*/ 0 w 13"/>
                <a:gd name="T5" fmla="*/ 2 h 2"/>
                <a:gd name="T6" fmla="*/ 13 w 13"/>
                <a:gd name="T7" fmla="*/ 0 h 2"/>
                <a:gd name="T8" fmla="*/ 13 w 13"/>
                <a:gd name="T9" fmla="*/ 0 h 2"/>
                <a:gd name="T10" fmla="*/ 13 w 13"/>
                <a:gd name="T11" fmla="*/ 0 h 2"/>
                <a:gd name="T12" fmla="*/ 13 w 13"/>
                <a:gd name="T13" fmla="*/ 0 h 2"/>
                <a:gd name="T14" fmla="*/ 13 w 13"/>
                <a:gd name="T15" fmla="*/ 0 h 2"/>
                <a:gd name="T16" fmla="*/ 13 w 13"/>
                <a:gd name="T17" fmla="*/ 0 h 2"/>
                <a:gd name="T18" fmla="*/ 13 w 13"/>
                <a:gd name="T19" fmla="*/ 0 h 2"/>
                <a:gd name="T20" fmla="*/ 13 w 13"/>
                <a:gd name="T21" fmla="*/ 0 h 2"/>
                <a:gd name="T22" fmla="*/ 13 w 13"/>
                <a:gd name="T23" fmla="*/ 0 h 2"/>
                <a:gd name="T24" fmla="*/ 13 w 13"/>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
                  <a:moveTo>
                    <a:pt x="13" y="0"/>
                  </a:moveTo>
                  <a:cubicBezTo>
                    <a:pt x="9" y="1"/>
                    <a:pt x="4" y="1"/>
                    <a:pt x="0" y="2"/>
                  </a:cubicBezTo>
                  <a:cubicBezTo>
                    <a:pt x="0" y="2"/>
                    <a:pt x="0" y="2"/>
                    <a:pt x="0" y="2"/>
                  </a:cubicBezTo>
                  <a:cubicBezTo>
                    <a:pt x="4" y="1"/>
                    <a:pt x="9" y="1"/>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path>
              </a:pathLst>
            </a:custGeom>
            <a:solidFill>
              <a:srgbClr val="CA7D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88"/>
            <p:cNvSpPr>
              <a:spLocks noEditPoints="1"/>
            </p:cNvSpPr>
            <p:nvPr/>
          </p:nvSpPr>
          <p:spPr bwMode="auto">
            <a:xfrm>
              <a:off x="10302875" y="5822950"/>
              <a:ext cx="11113" cy="73025"/>
            </a:xfrm>
            <a:custGeom>
              <a:avLst/>
              <a:gdLst>
                <a:gd name="T0" fmla="*/ 3 w 3"/>
                <a:gd name="T1" fmla="*/ 20 h 21"/>
                <a:gd name="T2" fmla="*/ 3 w 3"/>
                <a:gd name="T3" fmla="*/ 21 h 21"/>
                <a:gd name="T4" fmla="*/ 3 w 3"/>
                <a:gd name="T5" fmla="*/ 21 h 21"/>
                <a:gd name="T6" fmla="*/ 3 w 3"/>
                <a:gd name="T7" fmla="*/ 20 h 21"/>
                <a:gd name="T8" fmla="*/ 3 w 3"/>
                <a:gd name="T9" fmla="*/ 1 h 21"/>
                <a:gd name="T10" fmla="*/ 0 w 3"/>
                <a:gd name="T11" fmla="*/ 10 h 21"/>
                <a:gd name="T12" fmla="*/ 3 w 3"/>
                <a:gd name="T13" fmla="*/ 20 h 21"/>
                <a:gd name="T14" fmla="*/ 3 w 3"/>
                <a:gd name="T15" fmla="*/ 1 h 21"/>
                <a:gd name="T16" fmla="*/ 3 w 3"/>
                <a:gd name="T17" fmla="*/ 0 h 21"/>
                <a:gd name="T18" fmla="*/ 3 w 3"/>
                <a:gd name="T19" fmla="*/ 0 h 21"/>
                <a:gd name="T20" fmla="*/ 3 w 3"/>
                <a:gd name="T21" fmla="*/ 1 h 21"/>
                <a:gd name="T22" fmla="*/ 3 w 3"/>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1">
                  <a:moveTo>
                    <a:pt x="3" y="20"/>
                  </a:moveTo>
                  <a:cubicBezTo>
                    <a:pt x="3" y="20"/>
                    <a:pt x="3" y="20"/>
                    <a:pt x="3" y="21"/>
                  </a:cubicBezTo>
                  <a:cubicBezTo>
                    <a:pt x="3" y="21"/>
                    <a:pt x="3" y="21"/>
                    <a:pt x="3" y="21"/>
                  </a:cubicBezTo>
                  <a:cubicBezTo>
                    <a:pt x="3" y="20"/>
                    <a:pt x="3" y="20"/>
                    <a:pt x="3" y="20"/>
                  </a:cubicBezTo>
                  <a:moveTo>
                    <a:pt x="3" y="1"/>
                  </a:moveTo>
                  <a:cubicBezTo>
                    <a:pt x="3" y="4"/>
                    <a:pt x="2" y="7"/>
                    <a:pt x="0" y="10"/>
                  </a:cubicBezTo>
                  <a:cubicBezTo>
                    <a:pt x="2" y="13"/>
                    <a:pt x="3" y="17"/>
                    <a:pt x="3" y="20"/>
                  </a:cubicBezTo>
                  <a:cubicBezTo>
                    <a:pt x="3" y="1"/>
                    <a:pt x="3" y="1"/>
                    <a:pt x="3" y="1"/>
                  </a:cubicBezTo>
                  <a:moveTo>
                    <a:pt x="3" y="0"/>
                  </a:moveTo>
                  <a:cubicBezTo>
                    <a:pt x="3" y="0"/>
                    <a:pt x="3" y="0"/>
                    <a:pt x="3" y="0"/>
                  </a:cubicBezTo>
                  <a:cubicBezTo>
                    <a:pt x="3" y="1"/>
                    <a:pt x="3" y="1"/>
                    <a:pt x="3" y="1"/>
                  </a:cubicBezTo>
                  <a:cubicBezTo>
                    <a:pt x="3" y="0"/>
                    <a:pt x="3" y="0"/>
                    <a:pt x="3" y="0"/>
                  </a:cubicBezTo>
                </a:path>
              </a:pathLst>
            </a:custGeom>
            <a:solidFill>
              <a:srgbClr val="F68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89"/>
            <p:cNvSpPr/>
            <p:nvPr/>
          </p:nvSpPr>
          <p:spPr bwMode="auto">
            <a:xfrm>
              <a:off x="10037763" y="5857875"/>
              <a:ext cx="276225" cy="150813"/>
            </a:xfrm>
            <a:custGeom>
              <a:avLst/>
              <a:gdLst>
                <a:gd name="T0" fmla="*/ 77 w 80"/>
                <a:gd name="T1" fmla="*/ 0 h 44"/>
                <a:gd name="T2" fmla="*/ 0 w 80"/>
                <a:gd name="T3" fmla="*/ 26 h 44"/>
                <a:gd name="T4" fmla="*/ 14 w 80"/>
                <a:gd name="T5" fmla="*/ 44 h 44"/>
                <a:gd name="T6" fmla="*/ 15 w 80"/>
                <a:gd name="T7" fmla="*/ 44 h 44"/>
                <a:gd name="T8" fmla="*/ 28 w 80"/>
                <a:gd name="T9" fmla="*/ 42 h 44"/>
                <a:gd name="T10" fmla="*/ 28 w 80"/>
                <a:gd name="T11" fmla="*/ 42 h 44"/>
                <a:gd name="T12" fmla="*/ 28 w 80"/>
                <a:gd name="T13" fmla="*/ 42 h 44"/>
                <a:gd name="T14" fmla="*/ 28 w 80"/>
                <a:gd name="T15" fmla="*/ 42 h 44"/>
                <a:gd name="T16" fmla="*/ 28 w 80"/>
                <a:gd name="T17" fmla="*/ 42 h 44"/>
                <a:gd name="T18" fmla="*/ 28 w 80"/>
                <a:gd name="T19" fmla="*/ 42 h 44"/>
                <a:gd name="T20" fmla="*/ 28 w 80"/>
                <a:gd name="T21" fmla="*/ 42 h 44"/>
                <a:gd name="T22" fmla="*/ 80 w 80"/>
                <a:gd name="T23" fmla="*/ 11 h 44"/>
                <a:gd name="T24" fmla="*/ 80 w 80"/>
                <a:gd name="T25" fmla="*/ 11 h 44"/>
                <a:gd name="T26" fmla="*/ 80 w 80"/>
                <a:gd name="T27" fmla="*/ 10 h 44"/>
                <a:gd name="T28" fmla="*/ 80 w 80"/>
                <a:gd name="T29" fmla="*/ 10 h 44"/>
                <a:gd name="T30" fmla="*/ 80 w 80"/>
                <a:gd name="T31" fmla="*/ 10 h 44"/>
                <a:gd name="T32" fmla="*/ 77 w 80"/>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44">
                  <a:moveTo>
                    <a:pt x="77" y="0"/>
                  </a:moveTo>
                  <a:cubicBezTo>
                    <a:pt x="67" y="14"/>
                    <a:pt x="37" y="25"/>
                    <a:pt x="0" y="26"/>
                  </a:cubicBezTo>
                  <a:cubicBezTo>
                    <a:pt x="4" y="33"/>
                    <a:pt x="8" y="39"/>
                    <a:pt x="14" y="44"/>
                  </a:cubicBezTo>
                  <a:cubicBezTo>
                    <a:pt x="14" y="44"/>
                    <a:pt x="15" y="44"/>
                    <a:pt x="15" y="44"/>
                  </a:cubicBezTo>
                  <a:cubicBezTo>
                    <a:pt x="19" y="43"/>
                    <a:pt x="24" y="43"/>
                    <a:pt x="28" y="42"/>
                  </a:cubicBezTo>
                  <a:cubicBezTo>
                    <a:pt x="28" y="42"/>
                    <a:pt x="28" y="42"/>
                    <a:pt x="28" y="42"/>
                  </a:cubicBezTo>
                  <a:cubicBezTo>
                    <a:pt x="28" y="42"/>
                    <a:pt x="28" y="42"/>
                    <a:pt x="28" y="42"/>
                  </a:cubicBezTo>
                  <a:cubicBezTo>
                    <a:pt x="28" y="42"/>
                    <a:pt x="28" y="42"/>
                    <a:pt x="28" y="42"/>
                  </a:cubicBezTo>
                  <a:cubicBezTo>
                    <a:pt x="28" y="42"/>
                    <a:pt x="28" y="42"/>
                    <a:pt x="28" y="42"/>
                  </a:cubicBezTo>
                  <a:cubicBezTo>
                    <a:pt x="28" y="42"/>
                    <a:pt x="28" y="42"/>
                    <a:pt x="28" y="42"/>
                  </a:cubicBezTo>
                  <a:cubicBezTo>
                    <a:pt x="28" y="42"/>
                    <a:pt x="28" y="42"/>
                    <a:pt x="28" y="42"/>
                  </a:cubicBezTo>
                  <a:cubicBezTo>
                    <a:pt x="58" y="37"/>
                    <a:pt x="79" y="25"/>
                    <a:pt x="80" y="11"/>
                  </a:cubicBezTo>
                  <a:cubicBezTo>
                    <a:pt x="80" y="11"/>
                    <a:pt x="80" y="11"/>
                    <a:pt x="80" y="11"/>
                  </a:cubicBezTo>
                  <a:cubicBezTo>
                    <a:pt x="80" y="10"/>
                    <a:pt x="80" y="10"/>
                    <a:pt x="80" y="10"/>
                  </a:cubicBezTo>
                  <a:cubicBezTo>
                    <a:pt x="80" y="10"/>
                    <a:pt x="80" y="10"/>
                    <a:pt x="80" y="10"/>
                  </a:cubicBezTo>
                  <a:cubicBezTo>
                    <a:pt x="80" y="10"/>
                    <a:pt x="80" y="10"/>
                    <a:pt x="80" y="10"/>
                  </a:cubicBezTo>
                  <a:cubicBezTo>
                    <a:pt x="80" y="7"/>
                    <a:pt x="79" y="3"/>
                    <a:pt x="77" y="0"/>
                  </a:cubicBezTo>
                </a:path>
              </a:pathLst>
            </a:custGeom>
            <a:solidFill>
              <a:srgbClr val="F566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90"/>
            <p:cNvSpPr/>
            <p:nvPr/>
          </p:nvSpPr>
          <p:spPr bwMode="auto">
            <a:xfrm>
              <a:off x="10017125" y="5772150"/>
              <a:ext cx="296863" cy="174625"/>
            </a:xfrm>
            <a:custGeom>
              <a:avLst/>
              <a:gdLst>
                <a:gd name="T0" fmla="*/ 76 w 86"/>
                <a:gd name="T1" fmla="*/ 0 h 51"/>
                <a:gd name="T2" fmla="*/ 76 w 86"/>
                <a:gd name="T3" fmla="*/ 2 h 51"/>
                <a:gd name="T4" fmla="*/ 76 w 86"/>
                <a:gd name="T5" fmla="*/ 2 h 51"/>
                <a:gd name="T6" fmla="*/ 76 w 86"/>
                <a:gd name="T7" fmla="*/ 2 h 51"/>
                <a:gd name="T8" fmla="*/ 76 w 86"/>
                <a:gd name="T9" fmla="*/ 3 h 51"/>
                <a:gd name="T10" fmla="*/ 76 w 86"/>
                <a:gd name="T11" fmla="*/ 3 h 51"/>
                <a:gd name="T12" fmla="*/ 0 w 86"/>
                <a:gd name="T13" fmla="*/ 37 h 51"/>
                <a:gd name="T14" fmla="*/ 6 w 86"/>
                <a:gd name="T15" fmla="*/ 51 h 51"/>
                <a:gd name="T16" fmla="*/ 83 w 86"/>
                <a:gd name="T17" fmla="*/ 25 h 51"/>
                <a:gd name="T18" fmla="*/ 86 w 86"/>
                <a:gd name="T19" fmla="*/ 16 h 51"/>
                <a:gd name="T20" fmla="*/ 86 w 86"/>
                <a:gd name="T21" fmla="*/ 16 h 51"/>
                <a:gd name="T22" fmla="*/ 86 w 86"/>
                <a:gd name="T23" fmla="*/ 16 h 51"/>
                <a:gd name="T24" fmla="*/ 86 w 86"/>
                <a:gd name="T25" fmla="*/ 15 h 51"/>
                <a:gd name="T26" fmla="*/ 86 w 86"/>
                <a:gd name="T27" fmla="*/ 15 h 51"/>
                <a:gd name="T28" fmla="*/ 86 w 86"/>
                <a:gd name="T29" fmla="*/ 15 h 51"/>
                <a:gd name="T30" fmla="*/ 76 w 86"/>
                <a:gd name="T31" fmla="*/ 0 h 51"/>
                <a:gd name="T32" fmla="*/ 76 w 86"/>
                <a:gd name="T33" fmla="*/ 0 h 51"/>
                <a:gd name="T34" fmla="*/ 76 w 86"/>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51">
                  <a:moveTo>
                    <a:pt x="76" y="0"/>
                  </a:moveTo>
                  <a:cubicBezTo>
                    <a:pt x="76" y="2"/>
                    <a:pt x="76" y="2"/>
                    <a:pt x="76" y="2"/>
                  </a:cubicBezTo>
                  <a:cubicBezTo>
                    <a:pt x="76" y="2"/>
                    <a:pt x="76" y="2"/>
                    <a:pt x="76" y="2"/>
                  </a:cubicBezTo>
                  <a:cubicBezTo>
                    <a:pt x="76" y="2"/>
                    <a:pt x="76" y="2"/>
                    <a:pt x="76" y="2"/>
                  </a:cubicBezTo>
                  <a:cubicBezTo>
                    <a:pt x="76" y="3"/>
                    <a:pt x="76" y="3"/>
                    <a:pt x="76" y="3"/>
                  </a:cubicBezTo>
                  <a:cubicBezTo>
                    <a:pt x="76" y="3"/>
                    <a:pt x="76" y="3"/>
                    <a:pt x="76" y="3"/>
                  </a:cubicBezTo>
                  <a:cubicBezTo>
                    <a:pt x="75" y="21"/>
                    <a:pt x="42" y="35"/>
                    <a:pt x="0" y="37"/>
                  </a:cubicBezTo>
                  <a:cubicBezTo>
                    <a:pt x="1" y="42"/>
                    <a:pt x="3" y="47"/>
                    <a:pt x="6" y="51"/>
                  </a:cubicBezTo>
                  <a:cubicBezTo>
                    <a:pt x="43" y="50"/>
                    <a:pt x="73" y="39"/>
                    <a:pt x="83" y="25"/>
                  </a:cubicBezTo>
                  <a:cubicBezTo>
                    <a:pt x="85" y="22"/>
                    <a:pt x="86" y="19"/>
                    <a:pt x="86" y="16"/>
                  </a:cubicBezTo>
                  <a:cubicBezTo>
                    <a:pt x="86" y="16"/>
                    <a:pt x="86" y="16"/>
                    <a:pt x="86" y="16"/>
                  </a:cubicBezTo>
                  <a:cubicBezTo>
                    <a:pt x="86" y="16"/>
                    <a:pt x="86" y="16"/>
                    <a:pt x="86" y="16"/>
                  </a:cubicBezTo>
                  <a:cubicBezTo>
                    <a:pt x="86" y="16"/>
                    <a:pt x="86" y="16"/>
                    <a:pt x="86" y="15"/>
                  </a:cubicBezTo>
                  <a:cubicBezTo>
                    <a:pt x="86" y="15"/>
                    <a:pt x="86" y="15"/>
                    <a:pt x="86" y="15"/>
                  </a:cubicBezTo>
                  <a:cubicBezTo>
                    <a:pt x="86" y="15"/>
                    <a:pt x="86" y="15"/>
                    <a:pt x="86" y="15"/>
                  </a:cubicBezTo>
                  <a:cubicBezTo>
                    <a:pt x="85" y="10"/>
                    <a:pt x="82" y="5"/>
                    <a:pt x="76" y="0"/>
                  </a:cubicBezTo>
                  <a:cubicBezTo>
                    <a:pt x="76" y="0"/>
                    <a:pt x="76" y="0"/>
                    <a:pt x="76" y="0"/>
                  </a:cubicBezTo>
                  <a:cubicBezTo>
                    <a:pt x="76" y="0"/>
                    <a:pt x="76" y="0"/>
                    <a:pt x="76" y="0"/>
                  </a:cubicBezTo>
                </a:path>
              </a:pathLst>
            </a:custGeom>
            <a:solidFill>
              <a:srgbClr val="ED47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91"/>
            <p:cNvSpPr>
              <a:spLocks noEditPoints="1"/>
            </p:cNvSpPr>
            <p:nvPr/>
          </p:nvSpPr>
          <p:spPr bwMode="auto">
            <a:xfrm>
              <a:off x="10269538" y="5734050"/>
              <a:ext cx="9525" cy="47625"/>
            </a:xfrm>
            <a:custGeom>
              <a:avLst/>
              <a:gdLst>
                <a:gd name="T0" fmla="*/ 3 w 3"/>
                <a:gd name="T1" fmla="*/ 13 h 14"/>
                <a:gd name="T2" fmla="*/ 3 w 3"/>
                <a:gd name="T3" fmla="*/ 14 h 14"/>
                <a:gd name="T4" fmla="*/ 3 w 3"/>
                <a:gd name="T5" fmla="*/ 14 h 14"/>
                <a:gd name="T6" fmla="*/ 3 w 3"/>
                <a:gd name="T7" fmla="*/ 13 h 14"/>
                <a:gd name="T8" fmla="*/ 3 w 3"/>
                <a:gd name="T9" fmla="*/ 0 h 14"/>
                <a:gd name="T10" fmla="*/ 2 w 3"/>
                <a:gd name="T11" fmla="*/ 1 h 14"/>
                <a:gd name="T12" fmla="*/ 0 w 3"/>
                <a:gd name="T13" fmla="*/ 4 h 14"/>
                <a:gd name="T14" fmla="*/ 3 w 3"/>
                <a:gd name="T15" fmla="*/ 13 h 14"/>
                <a:gd name="T16" fmla="*/ 3 w 3"/>
                <a:gd name="T17" fmla="*/ 11 h 14"/>
                <a:gd name="T18" fmla="*/ 3 w 3"/>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4">
                  <a:moveTo>
                    <a:pt x="3" y="13"/>
                  </a:moveTo>
                  <a:cubicBezTo>
                    <a:pt x="3" y="14"/>
                    <a:pt x="3" y="14"/>
                    <a:pt x="3" y="14"/>
                  </a:cubicBezTo>
                  <a:cubicBezTo>
                    <a:pt x="3" y="14"/>
                    <a:pt x="3" y="14"/>
                    <a:pt x="3" y="14"/>
                  </a:cubicBezTo>
                  <a:cubicBezTo>
                    <a:pt x="3" y="13"/>
                    <a:pt x="3" y="13"/>
                    <a:pt x="3" y="13"/>
                  </a:cubicBezTo>
                  <a:moveTo>
                    <a:pt x="3" y="0"/>
                  </a:moveTo>
                  <a:cubicBezTo>
                    <a:pt x="3" y="1"/>
                    <a:pt x="2" y="1"/>
                    <a:pt x="2" y="1"/>
                  </a:cubicBezTo>
                  <a:cubicBezTo>
                    <a:pt x="1" y="2"/>
                    <a:pt x="1" y="3"/>
                    <a:pt x="0" y="4"/>
                  </a:cubicBezTo>
                  <a:cubicBezTo>
                    <a:pt x="2" y="7"/>
                    <a:pt x="3" y="10"/>
                    <a:pt x="3" y="13"/>
                  </a:cubicBezTo>
                  <a:cubicBezTo>
                    <a:pt x="3" y="11"/>
                    <a:pt x="3" y="11"/>
                    <a:pt x="3" y="11"/>
                  </a:cubicBezTo>
                  <a:cubicBezTo>
                    <a:pt x="3" y="0"/>
                    <a:pt x="3" y="0"/>
                    <a:pt x="3" y="0"/>
                  </a:cubicBezTo>
                </a:path>
              </a:pathLst>
            </a:custGeom>
            <a:solidFill>
              <a:srgbClr val="F68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92"/>
            <p:cNvSpPr/>
            <p:nvPr/>
          </p:nvSpPr>
          <p:spPr bwMode="auto">
            <a:xfrm>
              <a:off x="10004425" y="5748338"/>
              <a:ext cx="274638" cy="150813"/>
            </a:xfrm>
            <a:custGeom>
              <a:avLst/>
              <a:gdLst>
                <a:gd name="T0" fmla="*/ 77 w 80"/>
                <a:gd name="T1" fmla="*/ 0 h 44"/>
                <a:gd name="T2" fmla="*/ 0 w 80"/>
                <a:gd name="T3" fmla="*/ 25 h 44"/>
                <a:gd name="T4" fmla="*/ 1 w 80"/>
                <a:gd name="T5" fmla="*/ 36 h 44"/>
                <a:gd name="T6" fmla="*/ 4 w 80"/>
                <a:gd name="T7" fmla="*/ 44 h 44"/>
                <a:gd name="T8" fmla="*/ 80 w 80"/>
                <a:gd name="T9" fmla="*/ 10 h 44"/>
                <a:gd name="T10" fmla="*/ 80 w 80"/>
                <a:gd name="T11" fmla="*/ 9 h 44"/>
                <a:gd name="T12" fmla="*/ 80 w 80"/>
                <a:gd name="T13" fmla="*/ 9 h 44"/>
                <a:gd name="T14" fmla="*/ 80 w 80"/>
                <a:gd name="T15" fmla="*/ 9 h 44"/>
                <a:gd name="T16" fmla="*/ 77 w 8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4">
                  <a:moveTo>
                    <a:pt x="77" y="0"/>
                  </a:moveTo>
                  <a:cubicBezTo>
                    <a:pt x="67" y="14"/>
                    <a:pt x="37" y="25"/>
                    <a:pt x="0" y="25"/>
                  </a:cubicBezTo>
                  <a:cubicBezTo>
                    <a:pt x="0" y="29"/>
                    <a:pt x="0" y="32"/>
                    <a:pt x="1" y="36"/>
                  </a:cubicBezTo>
                  <a:cubicBezTo>
                    <a:pt x="2" y="39"/>
                    <a:pt x="3" y="41"/>
                    <a:pt x="4" y="44"/>
                  </a:cubicBezTo>
                  <a:cubicBezTo>
                    <a:pt x="46" y="42"/>
                    <a:pt x="79" y="28"/>
                    <a:pt x="80" y="10"/>
                  </a:cubicBezTo>
                  <a:cubicBezTo>
                    <a:pt x="80" y="10"/>
                    <a:pt x="80" y="10"/>
                    <a:pt x="80" y="9"/>
                  </a:cubicBezTo>
                  <a:cubicBezTo>
                    <a:pt x="80" y="9"/>
                    <a:pt x="80" y="9"/>
                    <a:pt x="80" y="9"/>
                  </a:cubicBezTo>
                  <a:cubicBezTo>
                    <a:pt x="80" y="9"/>
                    <a:pt x="80" y="9"/>
                    <a:pt x="80" y="9"/>
                  </a:cubicBezTo>
                  <a:cubicBezTo>
                    <a:pt x="80" y="6"/>
                    <a:pt x="79" y="3"/>
                    <a:pt x="77" y="0"/>
                  </a:cubicBezTo>
                </a:path>
              </a:pathLst>
            </a:custGeom>
            <a:solidFill>
              <a:srgbClr val="F566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93"/>
            <p:cNvSpPr/>
            <p:nvPr/>
          </p:nvSpPr>
          <p:spPr bwMode="auto">
            <a:xfrm>
              <a:off x="10001250" y="5737225"/>
              <a:ext cx="274638" cy="96838"/>
            </a:xfrm>
            <a:custGeom>
              <a:avLst/>
              <a:gdLst>
                <a:gd name="T0" fmla="*/ 80 w 80"/>
                <a:gd name="T1" fmla="*/ 0 h 28"/>
                <a:gd name="T2" fmla="*/ 8 w 80"/>
                <a:gd name="T3" fmla="*/ 16 h 28"/>
                <a:gd name="T4" fmla="*/ 0 w 80"/>
                <a:gd name="T5" fmla="*/ 16 h 28"/>
                <a:gd name="T6" fmla="*/ 1 w 80"/>
                <a:gd name="T7" fmla="*/ 28 h 28"/>
                <a:gd name="T8" fmla="*/ 78 w 80"/>
                <a:gd name="T9" fmla="*/ 3 h 28"/>
                <a:gd name="T10" fmla="*/ 80 w 80"/>
                <a:gd name="T11" fmla="*/ 0 h 28"/>
              </a:gdLst>
              <a:ahLst/>
              <a:cxnLst>
                <a:cxn ang="0">
                  <a:pos x="T0" y="T1"/>
                </a:cxn>
                <a:cxn ang="0">
                  <a:pos x="T2" y="T3"/>
                </a:cxn>
                <a:cxn ang="0">
                  <a:pos x="T4" y="T5"/>
                </a:cxn>
                <a:cxn ang="0">
                  <a:pos x="T6" y="T7"/>
                </a:cxn>
                <a:cxn ang="0">
                  <a:pos x="T8" y="T9"/>
                </a:cxn>
                <a:cxn ang="0">
                  <a:pos x="T10" y="T11"/>
                </a:cxn>
              </a:cxnLst>
              <a:rect l="0" t="0" r="r" b="b"/>
              <a:pathLst>
                <a:path w="80" h="28">
                  <a:moveTo>
                    <a:pt x="80" y="0"/>
                  </a:moveTo>
                  <a:cubicBezTo>
                    <a:pt x="64" y="10"/>
                    <a:pt x="38" y="16"/>
                    <a:pt x="8" y="16"/>
                  </a:cubicBezTo>
                  <a:cubicBezTo>
                    <a:pt x="5" y="16"/>
                    <a:pt x="3" y="16"/>
                    <a:pt x="0" y="16"/>
                  </a:cubicBezTo>
                  <a:cubicBezTo>
                    <a:pt x="0" y="20"/>
                    <a:pt x="0" y="24"/>
                    <a:pt x="1" y="28"/>
                  </a:cubicBezTo>
                  <a:cubicBezTo>
                    <a:pt x="38" y="28"/>
                    <a:pt x="68" y="17"/>
                    <a:pt x="78" y="3"/>
                  </a:cubicBezTo>
                  <a:cubicBezTo>
                    <a:pt x="79" y="2"/>
                    <a:pt x="79" y="1"/>
                    <a:pt x="80" y="0"/>
                  </a:cubicBezTo>
                </a:path>
              </a:pathLst>
            </a:custGeom>
            <a:solidFill>
              <a:srgbClr val="ED47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94"/>
            <p:cNvSpPr>
              <a:spLocks noEditPoints="1"/>
            </p:cNvSpPr>
            <p:nvPr/>
          </p:nvSpPr>
          <p:spPr bwMode="auto">
            <a:xfrm>
              <a:off x="10310813" y="5607050"/>
              <a:ext cx="9525" cy="68263"/>
            </a:xfrm>
            <a:custGeom>
              <a:avLst/>
              <a:gdLst>
                <a:gd name="T0" fmla="*/ 3 w 3"/>
                <a:gd name="T1" fmla="*/ 19 h 20"/>
                <a:gd name="T2" fmla="*/ 3 w 3"/>
                <a:gd name="T3" fmla="*/ 20 h 20"/>
                <a:gd name="T4" fmla="*/ 3 w 3"/>
                <a:gd name="T5" fmla="*/ 20 h 20"/>
                <a:gd name="T6" fmla="*/ 3 w 3"/>
                <a:gd name="T7" fmla="*/ 19 h 20"/>
                <a:gd name="T8" fmla="*/ 3 w 3"/>
                <a:gd name="T9" fmla="*/ 1 h 20"/>
                <a:gd name="T10" fmla="*/ 0 w 3"/>
                <a:gd name="T11" fmla="*/ 10 h 20"/>
                <a:gd name="T12" fmla="*/ 3 w 3"/>
                <a:gd name="T13" fmla="*/ 19 h 20"/>
                <a:gd name="T14" fmla="*/ 3 w 3"/>
                <a:gd name="T15" fmla="*/ 1 h 20"/>
                <a:gd name="T16" fmla="*/ 3 w 3"/>
                <a:gd name="T17" fmla="*/ 0 h 20"/>
                <a:gd name="T18" fmla="*/ 3 w 3"/>
                <a:gd name="T19" fmla="*/ 0 h 20"/>
                <a:gd name="T20" fmla="*/ 3 w 3"/>
                <a:gd name="T21" fmla="*/ 1 h 20"/>
                <a:gd name="T22" fmla="*/ 3 w 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0">
                  <a:moveTo>
                    <a:pt x="3" y="19"/>
                  </a:moveTo>
                  <a:cubicBezTo>
                    <a:pt x="3" y="20"/>
                    <a:pt x="3" y="20"/>
                    <a:pt x="3" y="20"/>
                  </a:cubicBezTo>
                  <a:cubicBezTo>
                    <a:pt x="3" y="20"/>
                    <a:pt x="3" y="20"/>
                    <a:pt x="3" y="20"/>
                  </a:cubicBezTo>
                  <a:cubicBezTo>
                    <a:pt x="3" y="19"/>
                    <a:pt x="3" y="19"/>
                    <a:pt x="3" y="19"/>
                  </a:cubicBezTo>
                  <a:moveTo>
                    <a:pt x="3" y="1"/>
                  </a:moveTo>
                  <a:cubicBezTo>
                    <a:pt x="3" y="4"/>
                    <a:pt x="2" y="7"/>
                    <a:pt x="0" y="10"/>
                  </a:cubicBezTo>
                  <a:cubicBezTo>
                    <a:pt x="2" y="13"/>
                    <a:pt x="3" y="16"/>
                    <a:pt x="3" y="19"/>
                  </a:cubicBezTo>
                  <a:cubicBezTo>
                    <a:pt x="3" y="1"/>
                    <a:pt x="3" y="1"/>
                    <a:pt x="3" y="1"/>
                  </a:cubicBezTo>
                  <a:moveTo>
                    <a:pt x="3" y="0"/>
                  </a:moveTo>
                  <a:cubicBezTo>
                    <a:pt x="3" y="0"/>
                    <a:pt x="3" y="0"/>
                    <a:pt x="3" y="0"/>
                  </a:cubicBezTo>
                  <a:cubicBezTo>
                    <a:pt x="3" y="0"/>
                    <a:pt x="3" y="0"/>
                    <a:pt x="3" y="1"/>
                  </a:cubicBezTo>
                  <a:cubicBezTo>
                    <a:pt x="3" y="0"/>
                    <a:pt x="3" y="0"/>
                    <a:pt x="3" y="0"/>
                  </a:cubicBezTo>
                </a:path>
              </a:pathLst>
            </a:custGeom>
            <a:solidFill>
              <a:srgbClr val="F68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95"/>
            <p:cNvSpPr/>
            <p:nvPr/>
          </p:nvSpPr>
          <p:spPr bwMode="auto">
            <a:xfrm>
              <a:off x="10001250" y="5640388"/>
              <a:ext cx="319088" cy="152400"/>
            </a:xfrm>
            <a:custGeom>
              <a:avLst/>
              <a:gdLst>
                <a:gd name="T0" fmla="*/ 90 w 93"/>
                <a:gd name="T1" fmla="*/ 0 h 44"/>
                <a:gd name="T2" fmla="*/ 8 w 93"/>
                <a:gd name="T3" fmla="*/ 25 h 44"/>
                <a:gd name="T4" fmla="*/ 4 w 93"/>
                <a:gd name="T5" fmla="*/ 25 h 44"/>
                <a:gd name="T6" fmla="*/ 0 w 93"/>
                <a:gd name="T7" fmla="*/ 44 h 44"/>
                <a:gd name="T8" fmla="*/ 8 w 93"/>
                <a:gd name="T9" fmla="*/ 44 h 44"/>
                <a:gd name="T10" fmla="*/ 80 w 93"/>
                <a:gd name="T11" fmla="*/ 28 h 44"/>
                <a:gd name="T12" fmla="*/ 81 w 93"/>
                <a:gd name="T13" fmla="*/ 27 h 44"/>
                <a:gd name="T14" fmla="*/ 81 w 93"/>
                <a:gd name="T15" fmla="*/ 27 h 44"/>
                <a:gd name="T16" fmla="*/ 81 w 93"/>
                <a:gd name="T17" fmla="*/ 27 h 44"/>
                <a:gd name="T18" fmla="*/ 93 w 93"/>
                <a:gd name="T19" fmla="*/ 10 h 44"/>
                <a:gd name="T20" fmla="*/ 93 w 93"/>
                <a:gd name="T21" fmla="*/ 10 h 44"/>
                <a:gd name="T22" fmla="*/ 93 w 93"/>
                <a:gd name="T23" fmla="*/ 9 h 44"/>
                <a:gd name="T24" fmla="*/ 93 w 93"/>
                <a:gd name="T25" fmla="*/ 9 h 44"/>
                <a:gd name="T26" fmla="*/ 93 w 93"/>
                <a:gd name="T27" fmla="*/ 9 h 44"/>
                <a:gd name="T28" fmla="*/ 90 w 93"/>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44">
                  <a:moveTo>
                    <a:pt x="90" y="0"/>
                  </a:moveTo>
                  <a:cubicBezTo>
                    <a:pt x="80" y="15"/>
                    <a:pt x="47" y="25"/>
                    <a:pt x="8" y="25"/>
                  </a:cubicBezTo>
                  <a:cubicBezTo>
                    <a:pt x="6" y="25"/>
                    <a:pt x="5" y="25"/>
                    <a:pt x="4" y="25"/>
                  </a:cubicBezTo>
                  <a:cubicBezTo>
                    <a:pt x="2" y="32"/>
                    <a:pt x="1" y="38"/>
                    <a:pt x="0" y="44"/>
                  </a:cubicBezTo>
                  <a:cubicBezTo>
                    <a:pt x="3" y="44"/>
                    <a:pt x="5" y="44"/>
                    <a:pt x="8" y="44"/>
                  </a:cubicBezTo>
                  <a:cubicBezTo>
                    <a:pt x="38" y="44"/>
                    <a:pt x="64" y="38"/>
                    <a:pt x="80" y="28"/>
                  </a:cubicBezTo>
                  <a:cubicBezTo>
                    <a:pt x="80" y="28"/>
                    <a:pt x="81" y="28"/>
                    <a:pt x="81" y="27"/>
                  </a:cubicBezTo>
                  <a:cubicBezTo>
                    <a:pt x="81" y="27"/>
                    <a:pt x="81" y="27"/>
                    <a:pt x="81" y="27"/>
                  </a:cubicBezTo>
                  <a:cubicBezTo>
                    <a:pt x="81" y="27"/>
                    <a:pt x="81" y="27"/>
                    <a:pt x="81" y="27"/>
                  </a:cubicBezTo>
                  <a:cubicBezTo>
                    <a:pt x="89" y="22"/>
                    <a:pt x="93" y="16"/>
                    <a:pt x="93" y="10"/>
                  </a:cubicBezTo>
                  <a:cubicBezTo>
                    <a:pt x="93" y="10"/>
                    <a:pt x="93" y="10"/>
                    <a:pt x="93" y="10"/>
                  </a:cubicBezTo>
                  <a:cubicBezTo>
                    <a:pt x="93" y="10"/>
                    <a:pt x="93" y="10"/>
                    <a:pt x="93" y="9"/>
                  </a:cubicBezTo>
                  <a:cubicBezTo>
                    <a:pt x="93" y="9"/>
                    <a:pt x="93" y="9"/>
                    <a:pt x="93" y="9"/>
                  </a:cubicBezTo>
                  <a:cubicBezTo>
                    <a:pt x="93" y="9"/>
                    <a:pt x="93" y="9"/>
                    <a:pt x="93" y="9"/>
                  </a:cubicBezTo>
                  <a:cubicBezTo>
                    <a:pt x="93" y="6"/>
                    <a:pt x="92" y="3"/>
                    <a:pt x="90" y="0"/>
                  </a:cubicBezTo>
                </a:path>
              </a:pathLst>
            </a:custGeom>
            <a:solidFill>
              <a:srgbClr val="F566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96"/>
            <p:cNvSpPr/>
            <p:nvPr/>
          </p:nvSpPr>
          <p:spPr bwMode="auto">
            <a:xfrm>
              <a:off x="10013950" y="5527675"/>
              <a:ext cx="306388" cy="200025"/>
            </a:xfrm>
            <a:custGeom>
              <a:avLst/>
              <a:gdLst>
                <a:gd name="T0" fmla="*/ 67 w 89"/>
                <a:gd name="T1" fmla="*/ 0 h 58"/>
                <a:gd name="T2" fmla="*/ 64 w 89"/>
                <a:gd name="T3" fmla="*/ 1 h 58"/>
                <a:gd name="T4" fmla="*/ 54 w 89"/>
                <a:gd name="T5" fmla="*/ 4 h 58"/>
                <a:gd name="T6" fmla="*/ 71 w 89"/>
                <a:gd name="T7" fmla="*/ 19 h 58"/>
                <a:gd name="T8" fmla="*/ 8 w 89"/>
                <a:gd name="T9" fmla="*/ 41 h 58"/>
                <a:gd name="T10" fmla="*/ 0 w 89"/>
                <a:gd name="T11" fmla="*/ 58 h 58"/>
                <a:gd name="T12" fmla="*/ 4 w 89"/>
                <a:gd name="T13" fmla="*/ 58 h 58"/>
                <a:gd name="T14" fmla="*/ 86 w 89"/>
                <a:gd name="T15" fmla="*/ 33 h 58"/>
                <a:gd name="T16" fmla="*/ 89 w 89"/>
                <a:gd name="T17" fmla="*/ 24 h 58"/>
                <a:gd name="T18" fmla="*/ 89 w 89"/>
                <a:gd name="T19" fmla="*/ 24 h 58"/>
                <a:gd name="T20" fmla="*/ 89 w 89"/>
                <a:gd name="T21" fmla="*/ 24 h 58"/>
                <a:gd name="T22" fmla="*/ 89 w 89"/>
                <a:gd name="T23" fmla="*/ 23 h 58"/>
                <a:gd name="T24" fmla="*/ 89 w 89"/>
                <a:gd name="T25" fmla="*/ 23 h 58"/>
                <a:gd name="T26" fmla="*/ 89 w 89"/>
                <a:gd name="T27" fmla="*/ 23 h 58"/>
                <a:gd name="T28" fmla="*/ 67 w 89"/>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58">
                  <a:moveTo>
                    <a:pt x="67" y="0"/>
                  </a:moveTo>
                  <a:cubicBezTo>
                    <a:pt x="66" y="0"/>
                    <a:pt x="65" y="0"/>
                    <a:pt x="64" y="1"/>
                  </a:cubicBezTo>
                  <a:cubicBezTo>
                    <a:pt x="60" y="2"/>
                    <a:pt x="57" y="2"/>
                    <a:pt x="54" y="4"/>
                  </a:cubicBezTo>
                  <a:cubicBezTo>
                    <a:pt x="65" y="8"/>
                    <a:pt x="71" y="13"/>
                    <a:pt x="71" y="19"/>
                  </a:cubicBezTo>
                  <a:cubicBezTo>
                    <a:pt x="71" y="31"/>
                    <a:pt x="43" y="40"/>
                    <a:pt x="8" y="41"/>
                  </a:cubicBezTo>
                  <a:cubicBezTo>
                    <a:pt x="4" y="47"/>
                    <a:pt x="2" y="52"/>
                    <a:pt x="0" y="58"/>
                  </a:cubicBezTo>
                  <a:cubicBezTo>
                    <a:pt x="1" y="58"/>
                    <a:pt x="2" y="58"/>
                    <a:pt x="4" y="58"/>
                  </a:cubicBezTo>
                  <a:cubicBezTo>
                    <a:pt x="43" y="58"/>
                    <a:pt x="76" y="48"/>
                    <a:pt x="86" y="33"/>
                  </a:cubicBezTo>
                  <a:cubicBezTo>
                    <a:pt x="88" y="30"/>
                    <a:pt x="89" y="27"/>
                    <a:pt x="89" y="24"/>
                  </a:cubicBezTo>
                  <a:cubicBezTo>
                    <a:pt x="89" y="24"/>
                    <a:pt x="89" y="24"/>
                    <a:pt x="89" y="24"/>
                  </a:cubicBezTo>
                  <a:cubicBezTo>
                    <a:pt x="89" y="24"/>
                    <a:pt x="89" y="24"/>
                    <a:pt x="89" y="24"/>
                  </a:cubicBezTo>
                  <a:cubicBezTo>
                    <a:pt x="89" y="23"/>
                    <a:pt x="89" y="23"/>
                    <a:pt x="89" y="23"/>
                  </a:cubicBezTo>
                  <a:cubicBezTo>
                    <a:pt x="89" y="23"/>
                    <a:pt x="89" y="23"/>
                    <a:pt x="89" y="23"/>
                  </a:cubicBezTo>
                  <a:cubicBezTo>
                    <a:pt x="89" y="23"/>
                    <a:pt x="89" y="23"/>
                    <a:pt x="89" y="23"/>
                  </a:cubicBezTo>
                  <a:cubicBezTo>
                    <a:pt x="89" y="14"/>
                    <a:pt x="81" y="6"/>
                    <a:pt x="67" y="0"/>
                  </a:cubicBezTo>
                </a:path>
              </a:pathLst>
            </a:custGeom>
            <a:solidFill>
              <a:srgbClr val="ED47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97"/>
            <p:cNvSpPr/>
            <p:nvPr/>
          </p:nvSpPr>
          <p:spPr bwMode="auto">
            <a:xfrm>
              <a:off x="10042525" y="5541963"/>
              <a:ext cx="215900" cy="127000"/>
            </a:xfrm>
            <a:custGeom>
              <a:avLst/>
              <a:gdLst>
                <a:gd name="T0" fmla="*/ 46 w 63"/>
                <a:gd name="T1" fmla="*/ 0 h 37"/>
                <a:gd name="T2" fmla="*/ 0 w 63"/>
                <a:gd name="T3" fmla="*/ 37 h 37"/>
                <a:gd name="T4" fmla="*/ 63 w 63"/>
                <a:gd name="T5" fmla="*/ 15 h 37"/>
                <a:gd name="T6" fmla="*/ 46 w 63"/>
                <a:gd name="T7" fmla="*/ 0 h 37"/>
              </a:gdLst>
              <a:ahLst/>
              <a:cxnLst>
                <a:cxn ang="0">
                  <a:pos x="T0" y="T1"/>
                </a:cxn>
                <a:cxn ang="0">
                  <a:pos x="T2" y="T3"/>
                </a:cxn>
                <a:cxn ang="0">
                  <a:pos x="T4" y="T5"/>
                </a:cxn>
                <a:cxn ang="0">
                  <a:pos x="T6" y="T7"/>
                </a:cxn>
              </a:cxnLst>
              <a:rect l="0" t="0" r="r" b="b"/>
              <a:pathLst>
                <a:path w="63" h="37">
                  <a:moveTo>
                    <a:pt x="46" y="0"/>
                  </a:moveTo>
                  <a:cubicBezTo>
                    <a:pt x="26" y="6"/>
                    <a:pt x="10" y="20"/>
                    <a:pt x="0" y="37"/>
                  </a:cubicBezTo>
                  <a:cubicBezTo>
                    <a:pt x="35" y="36"/>
                    <a:pt x="63" y="27"/>
                    <a:pt x="63" y="15"/>
                  </a:cubicBezTo>
                  <a:cubicBezTo>
                    <a:pt x="63" y="9"/>
                    <a:pt x="57" y="4"/>
                    <a:pt x="46" y="0"/>
                  </a:cubicBezTo>
                </a:path>
              </a:pathLst>
            </a:custGeom>
            <a:solidFill>
              <a:srgbClr val="F566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Oval 98"/>
            <p:cNvSpPr>
              <a:spLocks noChangeArrowheads="1"/>
            </p:cNvSpPr>
            <p:nvPr/>
          </p:nvSpPr>
          <p:spPr bwMode="auto">
            <a:xfrm>
              <a:off x="10025063" y="5424488"/>
              <a:ext cx="608013" cy="604838"/>
            </a:xfrm>
            <a:prstGeom prst="ellipse">
              <a:avLst/>
            </a:pr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Oval 99"/>
            <p:cNvSpPr>
              <a:spLocks noChangeArrowheads="1"/>
            </p:cNvSpPr>
            <p:nvPr/>
          </p:nvSpPr>
          <p:spPr bwMode="auto">
            <a:xfrm>
              <a:off x="10034588" y="5430838"/>
              <a:ext cx="588963" cy="592138"/>
            </a:xfrm>
            <a:prstGeom prst="ellipse">
              <a:avLst/>
            </a:pr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Oval 100"/>
            <p:cNvSpPr>
              <a:spLocks noChangeArrowheads="1"/>
            </p:cNvSpPr>
            <p:nvPr/>
          </p:nvSpPr>
          <p:spPr bwMode="auto">
            <a:xfrm>
              <a:off x="10096500" y="5492750"/>
              <a:ext cx="465138" cy="465138"/>
            </a:xfrm>
            <a:prstGeom prst="ellipse">
              <a:avLst/>
            </a:prstGeom>
            <a:solidFill>
              <a:srgbClr val="FEC0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01"/>
            <p:cNvSpPr>
              <a:spLocks noEditPoints="1"/>
            </p:cNvSpPr>
            <p:nvPr/>
          </p:nvSpPr>
          <p:spPr bwMode="auto">
            <a:xfrm>
              <a:off x="10237788" y="5548313"/>
              <a:ext cx="182563" cy="357188"/>
            </a:xfrm>
            <a:custGeom>
              <a:avLst/>
              <a:gdLst>
                <a:gd name="T0" fmla="*/ 10 w 53"/>
                <a:gd name="T1" fmla="*/ 88 h 104"/>
                <a:gd name="T2" fmla="*/ 3 w 53"/>
                <a:gd name="T3" fmla="*/ 77 h 104"/>
                <a:gd name="T4" fmla="*/ 6 w 53"/>
                <a:gd name="T5" fmla="*/ 75 h 104"/>
                <a:gd name="T6" fmla="*/ 11 w 53"/>
                <a:gd name="T7" fmla="*/ 79 h 104"/>
                <a:gd name="T8" fmla="*/ 23 w 53"/>
                <a:gd name="T9" fmla="*/ 83 h 104"/>
                <a:gd name="T10" fmla="*/ 17 w 53"/>
                <a:gd name="T11" fmla="*/ 51 h 104"/>
                <a:gd name="T12" fmla="*/ 5 w 53"/>
                <a:gd name="T13" fmla="*/ 41 h 104"/>
                <a:gd name="T14" fmla="*/ 5 w 53"/>
                <a:gd name="T15" fmla="*/ 24 h 104"/>
                <a:gd name="T16" fmla="*/ 17 w 53"/>
                <a:gd name="T17" fmla="*/ 12 h 104"/>
                <a:gd name="T18" fmla="*/ 28 w 53"/>
                <a:gd name="T19" fmla="*/ 2 h 104"/>
                <a:gd name="T20" fmla="*/ 31 w 53"/>
                <a:gd name="T21" fmla="*/ 0 h 104"/>
                <a:gd name="T22" fmla="*/ 34 w 53"/>
                <a:gd name="T23" fmla="*/ 11 h 104"/>
                <a:gd name="T24" fmla="*/ 51 w 53"/>
                <a:gd name="T25" fmla="*/ 19 h 104"/>
                <a:gd name="T26" fmla="*/ 46 w 53"/>
                <a:gd name="T27" fmla="*/ 25 h 104"/>
                <a:gd name="T28" fmla="*/ 42 w 53"/>
                <a:gd name="T29" fmla="*/ 22 h 104"/>
                <a:gd name="T30" fmla="*/ 33 w 53"/>
                <a:gd name="T31" fmla="*/ 19 h 104"/>
                <a:gd name="T32" fmla="*/ 39 w 53"/>
                <a:gd name="T33" fmla="*/ 49 h 104"/>
                <a:gd name="T34" fmla="*/ 51 w 53"/>
                <a:gd name="T35" fmla="*/ 58 h 104"/>
                <a:gd name="T36" fmla="*/ 52 w 53"/>
                <a:gd name="T37" fmla="*/ 76 h 104"/>
                <a:gd name="T38" fmla="*/ 39 w 53"/>
                <a:gd name="T39" fmla="*/ 89 h 104"/>
                <a:gd name="T40" fmla="*/ 28 w 53"/>
                <a:gd name="T41" fmla="*/ 101 h 104"/>
                <a:gd name="T42" fmla="*/ 25 w 53"/>
                <a:gd name="T43" fmla="*/ 104 h 104"/>
                <a:gd name="T44" fmla="*/ 22 w 53"/>
                <a:gd name="T45" fmla="*/ 92 h 104"/>
                <a:gd name="T46" fmla="*/ 14 w 53"/>
                <a:gd name="T47" fmla="*/ 36 h 104"/>
                <a:gd name="T48" fmla="*/ 20 w 53"/>
                <a:gd name="T49" fmla="*/ 42 h 104"/>
                <a:gd name="T50" fmla="*/ 27 w 53"/>
                <a:gd name="T51" fmla="*/ 19 h 104"/>
                <a:gd name="T52" fmla="*/ 16 w 53"/>
                <a:gd name="T53" fmla="*/ 23 h 104"/>
                <a:gd name="T54" fmla="*/ 13 w 53"/>
                <a:gd name="T55" fmla="*/ 31 h 104"/>
                <a:gd name="T56" fmla="*/ 43 w 53"/>
                <a:gd name="T57" fmla="*/ 63 h 104"/>
                <a:gd name="T58" fmla="*/ 36 w 53"/>
                <a:gd name="T59" fmla="*/ 58 h 104"/>
                <a:gd name="T60" fmla="*/ 29 w 53"/>
                <a:gd name="T61" fmla="*/ 83 h 104"/>
                <a:gd name="T62" fmla="*/ 40 w 53"/>
                <a:gd name="T63" fmla="*/ 78 h 104"/>
                <a:gd name="T64" fmla="*/ 44 w 53"/>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104">
                  <a:moveTo>
                    <a:pt x="22" y="92"/>
                  </a:moveTo>
                  <a:cubicBezTo>
                    <a:pt x="18" y="91"/>
                    <a:pt x="13" y="90"/>
                    <a:pt x="10" y="88"/>
                  </a:cubicBezTo>
                  <a:cubicBezTo>
                    <a:pt x="6" y="86"/>
                    <a:pt x="3" y="84"/>
                    <a:pt x="0" y="81"/>
                  </a:cubicBezTo>
                  <a:cubicBezTo>
                    <a:pt x="3" y="77"/>
                    <a:pt x="3" y="77"/>
                    <a:pt x="3" y="77"/>
                  </a:cubicBezTo>
                  <a:cubicBezTo>
                    <a:pt x="3" y="76"/>
                    <a:pt x="4" y="76"/>
                    <a:pt x="4" y="76"/>
                  </a:cubicBezTo>
                  <a:cubicBezTo>
                    <a:pt x="5" y="76"/>
                    <a:pt x="5" y="75"/>
                    <a:pt x="6" y="75"/>
                  </a:cubicBezTo>
                  <a:cubicBezTo>
                    <a:pt x="6" y="75"/>
                    <a:pt x="7" y="76"/>
                    <a:pt x="8" y="76"/>
                  </a:cubicBezTo>
                  <a:cubicBezTo>
                    <a:pt x="9" y="77"/>
                    <a:pt x="10" y="78"/>
                    <a:pt x="11" y="79"/>
                  </a:cubicBezTo>
                  <a:cubicBezTo>
                    <a:pt x="13" y="80"/>
                    <a:pt x="14" y="81"/>
                    <a:pt x="16" y="82"/>
                  </a:cubicBezTo>
                  <a:cubicBezTo>
                    <a:pt x="18" y="82"/>
                    <a:pt x="20" y="83"/>
                    <a:pt x="23" y="83"/>
                  </a:cubicBezTo>
                  <a:cubicBezTo>
                    <a:pt x="25" y="54"/>
                    <a:pt x="25" y="54"/>
                    <a:pt x="25" y="54"/>
                  </a:cubicBezTo>
                  <a:cubicBezTo>
                    <a:pt x="22" y="53"/>
                    <a:pt x="19" y="52"/>
                    <a:pt x="17" y="51"/>
                  </a:cubicBezTo>
                  <a:cubicBezTo>
                    <a:pt x="14" y="50"/>
                    <a:pt x="12" y="49"/>
                    <a:pt x="10" y="47"/>
                  </a:cubicBezTo>
                  <a:cubicBezTo>
                    <a:pt x="8" y="46"/>
                    <a:pt x="7" y="44"/>
                    <a:pt x="5" y="41"/>
                  </a:cubicBezTo>
                  <a:cubicBezTo>
                    <a:pt x="4" y="39"/>
                    <a:pt x="4" y="36"/>
                    <a:pt x="4" y="32"/>
                  </a:cubicBezTo>
                  <a:cubicBezTo>
                    <a:pt x="4" y="30"/>
                    <a:pt x="4" y="27"/>
                    <a:pt x="5" y="24"/>
                  </a:cubicBezTo>
                  <a:cubicBezTo>
                    <a:pt x="6" y="22"/>
                    <a:pt x="8" y="19"/>
                    <a:pt x="10" y="17"/>
                  </a:cubicBezTo>
                  <a:cubicBezTo>
                    <a:pt x="12" y="15"/>
                    <a:pt x="14" y="14"/>
                    <a:pt x="17" y="12"/>
                  </a:cubicBezTo>
                  <a:cubicBezTo>
                    <a:pt x="20" y="11"/>
                    <a:pt x="24" y="11"/>
                    <a:pt x="28" y="11"/>
                  </a:cubicBezTo>
                  <a:cubicBezTo>
                    <a:pt x="28" y="2"/>
                    <a:pt x="28" y="2"/>
                    <a:pt x="28" y="2"/>
                  </a:cubicBezTo>
                  <a:cubicBezTo>
                    <a:pt x="28" y="2"/>
                    <a:pt x="28" y="1"/>
                    <a:pt x="29" y="1"/>
                  </a:cubicBezTo>
                  <a:cubicBezTo>
                    <a:pt x="29" y="0"/>
                    <a:pt x="30" y="0"/>
                    <a:pt x="31" y="0"/>
                  </a:cubicBezTo>
                  <a:cubicBezTo>
                    <a:pt x="35" y="0"/>
                    <a:pt x="35" y="0"/>
                    <a:pt x="35" y="0"/>
                  </a:cubicBezTo>
                  <a:cubicBezTo>
                    <a:pt x="34" y="11"/>
                    <a:pt x="34" y="11"/>
                    <a:pt x="34" y="11"/>
                  </a:cubicBezTo>
                  <a:cubicBezTo>
                    <a:pt x="38" y="11"/>
                    <a:pt x="41" y="12"/>
                    <a:pt x="44" y="14"/>
                  </a:cubicBezTo>
                  <a:cubicBezTo>
                    <a:pt x="47" y="15"/>
                    <a:pt x="49" y="17"/>
                    <a:pt x="51" y="19"/>
                  </a:cubicBezTo>
                  <a:cubicBezTo>
                    <a:pt x="49" y="23"/>
                    <a:pt x="49" y="23"/>
                    <a:pt x="49" y="23"/>
                  </a:cubicBezTo>
                  <a:cubicBezTo>
                    <a:pt x="48" y="24"/>
                    <a:pt x="47" y="25"/>
                    <a:pt x="46" y="25"/>
                  </a:cubicBezTo>
                  <a:cubicBezTo>
                    <a:pt x="46" y="25"/>
                    <a:pt x="45" y="24"/>
                    <a:pt x="45" y="24"/>
                  </a:cubicBezTo>
                  <a:cubicBezTo>
                    <a:pt x="44" y="23"/>
                    <a:pt x="43" y="23"/>
                    <a:pt x="42" y="22"/>
                  </a:cubicBezTo>
                  <a:cubicBezTo>
                    <a:pt x="41" y="22"/>
                    <a:pt x="39" y="21"/>
                    <a:pt x="38" y="20"/>
                  </a:cubicBezTo>
                  <a:cubicBezTo>
                    <a:pt x="37" y="20"/>
                    <a:pt x="35" y="19"/>
                    <a:pt x="33" y="19"/>
                  </a:cubicBezTo>
                  <a:cubicBezTo>
                    <a:pt x="31" y="46"/>
                    <a:pt x="31" y="46"/>
                    <a:pt x="31" y="46"/>
                  </a:cubicBezTo>
                  <a:cubicBezTo>
                    <a:pt x="34" y="47"/>
                    <a:pt x="37" y="48"/>
                    <a:pt x="39" y="49"/>
                  </a:cubicBezTo>
                  <a:cubicBezTo>
                    <a:pt x="42" y="50"/>
                    <a:pt x="44" y="51"/>
                    <a:pt x="46" y="52"/>
                  </a:cubicBezTo>
                  <a:cubicBezTo>
                    <a:pt x="48" y="54"/>
                    <a:pt x="50" y="56"/>
                    <a:pt x="51" y="58"/>
                  </a:cubicBezTo>
                  <a:cubicBezTo>
                    <a:pt x="53" y="60"/>
                    <a:pt x="53" y="63"/>
                    <a:pt x="53" y="67"/>
                  </a:cubicBezTo>
                  <a:cubicBezTo>
                    <a:pt x="53" y="70"/>
                    <a:pt x="53" y="73"/>
                    <a:pt x="52" y="76"/>
                  </a:cubicBezTo>
                  <a:cubicBezTo>
                    <a:pt x="50" y="79"/>
                    <a:pt x="49" y="82"/>
                    <a:pt x="47" y="84"/>
                  </a:cubicBezTo>
                  <a:cubicBezTo>
                    <a:pt x="45" y="86"/>
                    <a:pt x="42" y="88"/>
                    <a:pt x="39" y="89"/>
                  </a:cubicBezTo>
                  <a:cubicBezTo>
                    <a:pt x="36" y="91"/>
                    <a:pt x="32" y="91"/>
                    <a:pt x="28" y="91"/>
                  </a:cubicBezTo>
                  <a:cubicBezTo>
                    <a:pt x="28" y="101"/>
                    <a:pt x="28" y="101"/>
                    <a:pt x="28" y="101"/>
                  </a:cubicBezTo>
                  <a:cubicBezTo>
                    <a:pt x="28" y="102"/>
                    <a:pt x="27" y="103"/>
                    <a:pt x="27" y="103"/>
                  </a:cubicBezTo>
                  <a:cubicBezTo>
                    <a:pt x="26" y="104"/>
                    <a:pt x="26" y="104"/>
                    <a:pt x="25" y="104"/>
                  </a:cubicBezTo>
                  <a:cubicBezTo>
                    <a:pt x="21" y="104"/>
                    <a:pt x="21" y="104"/>
                    <a:pt x="21" y="104"/>
                  </a:cubicBezTo>
                  <a:lnTo>
                    <a:pt x="22" y="92"/>
                  </a:lnTo>
                  <a:close/>
                  <a:moveTo>
                    <a:pt x="13" y="31"/>
                  </a:moveTo>
                  <a:cubicBezTo>
                    <a:pt x="13" y="33"/>
                    <a:pt x="13" y="35"/>
                    <a:pt x="14" y="36"/>
                  </a:cubicBezTo>
                  <a:cubicBezTo>
                    <a:pt x="15" y="37"/>
                    <a:pt x="15" y="38"/>
                    <a:pt x="17" y="39"/>
                  </a:cubicBezTo>
                  <a:cubicBezTo>
                    <a:pt x="18" y="40"/>
                    <a:pt x="19" y="41"/>
                    <a:pt x="20" y="42"/>
                  </a:cubicBezTo>
                  <a:cubicBezTo>
                    <a:pt x="22" y="43"/>
                    <a:pt x="24" y="43"/>
                    <a:pt x="25" y="44"/>
                  </a:cubicBezTo>
                  <a:cubicBezTo>
                    <a:pt x="27" y="19"/>
                    <a:pt x="27" y="19"/>
                    <a:pt x="27" y="19"/>
                  </a:cubicBezTo>
                  <a:cubicBezTo>
                    <a:pt x="25" y="19"/>
                    <a:pt x="22" y="20"/>
                    <a:pt x="21" y="20"/>
                  </a:cubicBezTo>
                  <a:cubicBezTo>
                    <a:pt x="19" y="21"/>
                    <a:pt x="17" y="22"/>
                    <a:pt x="16" y="23"/>
                  </a:cubicBezTo>
                  <a:cubicBezTo>
                    <a:pt x="15" y="24"/>
                    <a:pt x="14" y="26"/>
                    <a:pt x="14" y="27"/>
                  </a:cubicBezTo>
                  <a:cubicBezTo>
                    <a:pt x="13" y="28"/>
                    <a:pt x="13" y="30"/>
                    <a:pt x="13" y="31"/>
                  </a:cubicBezTo>
                  <a:close/>
                  <a:moveTo>
                    <a:pt x="44" y="68"/>
                  </a:moveTo>
                  <a:cubicBezTo>
                    <a:pt x="44" y="66"/>
                    <a:pt x="44" y="65"/>
                    <a:pt x="43" y="63"/>
                  </a:cubicBezTo>
                  <a:cubicBezTo>
                    <a:pt x="42" y="62"/>
                    <a:pt x="41" y="61"/>
                    <a:pt x="40" y="60"/>
                  </a:cubicBezTo>
                  <a:cubicBezTo>
                    <a:pt x="39" y="59"/>
                    <a:pt x="37" y="58"/>
                    <a:pt x="36" y="58"/>
                  </a:cubicBezTo>
                  <a:cubicBezTo>
                    <a:pt x="34" y="57"/>
                    <a:pt x="33" y="56"/>
                    <a:pt x="31" y="56"/>
                  </a:cubicBezTo>
                  <a:cubicBezTo>
                    <a:pt x="29" y="83"/>
                    <a:pt x="29" y="83"/>
                    <a:pt x="29" y="83"/>
                  </a:cubicBezTo>
                  <a:cubicBezTo>
                    <a:pt x="31" y="83"/>
                    <a:pt x="33" y="82"/>
                    <a:pt x="35" y="82"/>
                  </a:cubicBezTo>
                  <a:cubicBezTo>
                    <a:pt x="37" y="81"/>
                    <a:pt x="39" y="80"/>
                    <a:pt x="40" y="78"/>
                  </a:cubicBezTo>
                  <a:cubicBezTo>
                    <a:pt x="41" y="77"/>
                    <a:pt x="42" y="76"/>
                    <a:pt x="43" y="74"/>
                  </a:cubicBezTo>
                  <a:cubicBezTo>
                    <a:pt x="44" y="72"/>
                    <a:pt x="44" y="70"/>
                    <a:pt x="44" y="68"/>
                  </a:cubicBezTo>
                  <a:close/>
                </a:path>
              </a:pathLst>
            </a:custGeom>
            <a:solidFill>
              <a:srgbClr val="F687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BE5BA73-C434-4E0A-93FF-8F6D54E16052}" type="datetimeFigureOut">
              <a:rPr lang="zh-CN" altLang="en-US" smtClean="0"/>
              <a:t>2018/2/25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54C798-DD1A-4B62-89ED-1F2F951FCABD}" type="slidenum">
              <a:rPr lang="zh-CN" altLang="en-US" smtClean="0"/>
              <a:t>‹#›</a:t>
            </a:fld>
            <a:endParaRPr lang="zh-CN" altLang="en-US"/>
          </a:p>
        </p:txBody>
      </p:sp>
      <p:sp>
        <p:nvSpPr>
          <p:cNvPr id="7" name="内容占位符 6"/>
          <p:cNvSpPr>
            <a:spLocks noGrp="1"/>
          </p:cNvSpPr>
          <p:nvPr>
            <p:ph sz="quarter" idx="13"/>
          </p:nvPr>
        </p:nvSpPr>
        <p:spPr>
          <a:xfrm>
            <a:off x="838800" y="363600"/>
            <a:ext cx="10515600" cy="5810400"/>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600700" y="1122363"/>
            <a:ext cx="6191250" cy="2387600"/>
          </a:xfrm>
        </p:spPr>
        <p:txBody>
          <a:bodyPr anchor="b"/>
          <a:lstStyle>
            <a:lvl1pPr algn="l">
              <a:defRPr sz="6000">
                <a:solidFill>
                  <a:schemeClr val="accent1"/>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5600700" y="3602038"/>
            <a:ext cx="6191250" cy="1655762"/>
          </a:xfrm>
        </p:spPr>
        <p:txBody>
          <a:bodyPr/>
          <a:lstStyle>
            <a:lvl1pPr marL="0" indent="0" algn="l">
              <a:buNone/>
              <a:defRPr sz="2400">
                <a:solidFill>
                  <a:srgbClr val="80808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FF3F2-0B74-4594-9551-4EBA652AC1F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a:xfrm>
            <a:off x="763200" y="1872000"/>
            <a:ext cx="7074000" cy="4050000"/>
          </a:xfrm>
        </p:spPr>
        <p:txBody>
          <a:bodyPr lIns="0" tIns="0" rIns="0" bIns="0">
            <a:normAutofit/>
          </a:bodyPr>
          <a:lstStyle>
            <a:lvl1pPr marL="0" indent="0" algn="just">
              <a:lnSpc>
                <a:spcPct val="150000"/>
              </a:lnSpc>
              <a:spcBef>
                <a:spcPts val="0"/>
              </a:spcBef>
              <a:buFont typeface="Arial" panose="020B0604020202020204" pitchFamily="34" charset="0"/>
              <a:buNone/>
              <a:defRPr sz="2400"/>
            </a:lvl1pPr>
            <a:lvl2pPr marL="457200" indent="0">
              <a:buNone/>
              <a:defRPr sz="2000"/>
            </a:lvl2pPr>
            <a:lvl3pPr marL="914400" indent="0">
              <a:buNone/>
              <a:defRPr sz="1800"/>
            </a:lvl3pPr>
            <a:lvl4pPr marL="1371600" indent="0">
              <a:buNone/>
              <a:defRPr sz="1800"/>
            </a:lvl4pPr>
            <a:lvl5pPr marL="1828800" indent="0">
              <a:buNone/>
              <a:defRPr sz="1800"/>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FF3F2-0B74-4594-9551-4EBA652AC1F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 name="组合 9"/>
          <p:cNvGrpSpPr/>
          <p:nvPr userDrawn="1"/>
        </p:nvGrpSpPr>
        <p:grpSpPr>
          <a:xfrm>
            <a:off x="-26181" y="-19602"/>
            <a:ext cx="12218181" cy="6877602"/>
            <a:chOff x="-26181" y="-19602"/>
            <a:chExt cx="12218181" cy="6877602"/>
          </a:xfrm>
        </p:grpSpPr>
        <p:pic>
          <p:nvPicPr>
            <p:cNvPr id="7" name="图片 6"/>
            <p:cNvPicPr>
              <a:picLocks noChangeAspect="1"/>
            </p:cNvPicPr>
            <p:nvPr userDrawn="1"/>
          </p:nvPicPr>
          <p:blipFill rotWithShape="1">
            <a:blip r:embed="rId2" cstate="print"/>
            <a:srcRect/>
            <a:stretch>
              <a:fillRect/>
            </a:stretch>
          </p:blipFill>
          <p:spPr>
            <a:xfrm>
              <a:off x="0" y="0"/>
              <a:ext cx="12192000" cy="6858000"/>
            </a:xfrm>
            <a:prstGeom prst="rect">
              <a:avLst/>
            </a:prstGeom>
          </p:spPr>
        </p:pic>
        <p:sp>
          <p:nvSpPr>
            <p:cNvPr id="8" name="矩形 7"/>
            <p:cNvSpPr/>
            <p:nvPr userDrawn="1"/>
          </p:nvSpPr>
          <p:spPr>
            <a:xfrm>
              <a:off x="-12248" y="0"/>
              <a:ext cx="12192000"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黑体" panose="02010609060101010101" charset="-122"/>
                <a:cs typeface="+mn-cs"/>
              </a:endParaRPr>
            </a:p>
          </p:txBody>
        </p:sp>
        <p:sp>
          <p:nvSpPr>
            <p:cNvPr id="9" name="任意多边形 8"/>
            <p:cNvSpPr/>
            <p:nvPr userDrawn="1"/>
          </p:nvSpPr>
          <p:spPr>
            <a:xfrm>
              <a:off x="-26181" y="-19602"/>
              <a:ext cx="3848100" cy="4476750"/>
            </a:xfrm>
            <a:custGeom>
              <a:avLst/>
              <a:gdLst>
                <a:gd name="connsiteX0" fmla="*/ 0 w 3848100"/>
                <a:gd name="connsiteY0" fmla="*/ 0 h 4476750"/>
                <a:gd name="connsiteX1" fmla="*/ 3848100 w 3848100"/>
                <a:gd name="connsiteY1" fmla="*/ 0 h 4476750"/>
                <a:gd name="connsiteX2" fmla="*/ 0 w 3848100"/>
                <a:gd name="connsiteY2" fmla="*/ 4476750 h 4476750"/>
              </a:gdLst>
              <a:ahLst/>
              <a:cxnLst>
                <a:cxn ang="0">
                  <a:pos x="connsiteX0" y="connsiteY0"/>
                </a:cxn>
                <a:cxn ang="0">
                  <a:pos x="connsiteX1" y="connsiteY1"/>
                </a:cxn>
                <a:cxn ang="0">
                  <a:pos x="connsiteX2" y="connsiteY2"/>
                </a:cxn>
              </a:cxnLst>
              <a:rect l="l" t="t" r="r" b="b"/>
              <a:pathLst>
                <a:path w="3848100" h="4476750">
                  <a:moveTo>
                    <a:pt x="0" y="0"/>
                  </a:moveTo>
                  <a:lnTo>
                    <a:pt x="3848100" y="0"/>
                  </a:lnTo>
                  <a:lnTo>
                    <a:pt x="0" y="44767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04000" tIns="504000" bIns="0" rtlCol="0" anchor="t" anchorCtr="0">
              <a:noAutofit/>
            </a:bodyPr>
            <a:lstStyle/>
            <a:p>
              <a:pPr eaLnBrk="0" fontAlgn="base" hangingPunct="0">
                <a:spcBef>
                  <a:spcPct val="0"/>
                </a:spcBef>
                <a:spcAft>
                  <a:spcPct val="0"/>
                </a:spcAft>
              </a:pPr>
              <a:endParaRPr lang="zh-CN" altLang="en-US" sz="8800" dirty="0">
                <a:solidFill>
                  <a:srgbClr val="FFFFFF"/>
                </a:solidFill>
                <a:latin typeface="Arial" panose="020B0604020202020204" pitchFamily="34" charset="0"/>
                <a:ea typeface="黑体" panose="02010609060101010101" charset="-122"/>
              </a:endParaRPr>
            </a:p>
          </p:txBody>
        </p:sp>
      </p:grpSp>
      <p:sp>
        <p:nvSpPr>
          <p:cNvPr id="11" name="任意多边形 10"/>
          <p:cNvSpPr/>
          <p:nvPr userDrawn="1"/>
        </p:nvSpPr>
        <p:spPr>
          <a:xfrm>
            <a:off x="704645" y="2409723"/>
            <a:ext cx="10160000" cy="1625600"/>
          </a:xfrm>
          <a:custGeom>
            <a:avLst/>
            <a:gdLst>
              <a:gd name="connsiteX0" fmla="*/ 1174384 w 9112656"/>
              <a:gd name="connsiteY0" fmla="*/ 0 h 1625600"/>
              <a:gd name="connsiteX1" fmla="*/ 9112656 w 9112656"/>
              <a:gd name="connsiteY1" fmla="*/ 0 h 1625600"/>
              <a:gd name="connsiteX2" fmla="*/ 9112656 w 9112656"/>
              <a:gd name="connsiteY2" fmla="*/ 1625600 h 1625600"/>
              <a:gd name="connsiteX3" fmla="*/ 0 w 9112656"/>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9112656" h="1625600">
                <a:moveTo>
                  <a:pt x="1174384" y="0"/>
                </a:moveTo>
                <a:lnTo>
                  <a:pt x="9112656" y="0"/>
                </a:lnTo>
                <a:lnTo>
                  <a:pt x="9112656" y="1625600"/>
                </a:lnTo>
                <a:lnTo>
                  <a:pt x="0" y="1625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rgbClr val="FFFFFF"/>
              </a:solidFill>
              <a:latin typeface="Arial" panose="020B0604020202020204" pitchFamily="34" charset="0"/>
              <a:ea typeface="黑体" panose="02010609060101010101" charset="-122"/>
            </a:endParaRPr>
          </a:p>
        </p:txBody>
      </p:sp>
      <p:sp>
        <p:nvSpPr>
          <p:cNvPr id="2" name="标题 1"/>
          <p:cNvSpPr>
            <a:spLocks noGrp="1"/>
          </p:cNvSpPr>
          <p:nvPr>
            <p:ph type="title"/>
          </p:nvPr>
        </p:nvSpPr>
        <p:spPr>
          <a:xfrm>
            <a:off x="705600" y="2408400"/>
            <a:ext cx="10159200" cy="1627200"/>
          </a:xfrm>
        </p:spPr>
        <p:txBody>
          <a:bodyPr rIns="90000" anchor="ctr" anchorCtr="0">
            <a:normAutofit/>
          </a:bodyPr>
          <a:lstStyle>
            <a:lvl1pPr algn="ctr">
              <a:defRPr sz="4400">
                <a:solidFill>
                  <a:schemeClr val="bg1"/>
                </a:solidFill>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FF3F2-0B74-4594-9551-4EBA652AC1F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763200" y="1872000"/>
            <a:ext cx="7074000" cy="2109600"/>
          </a:xfrm>
        </p:spPr>
        <p:txBody>
          <a:bodyPr lIns="0" tIns="0" rIns="0" bIns="0">
            <a:normAutofit/>
          </a:bodyPr>
          <a:lstStyle>
            <a:lvl1pPr marL="0" indent="0" algn="just">
              <a:lnSpc>
                <a:spcPct val="150000"/>
              </a:lnSpc>
              <a:spcBef>
                <a:spcPts val="0"/>
              </a:spcBef>
              <a:buFont typeface="Arial" panose="020B0604020202020204" pitchFamily="34" charset="0"/>
              <a:buNone/>
              <a:defRPr sz="2400"/>
            </a:lvl1pPr>
            <a:lvl2pPr marL="457200" indent="0">
              <a:buNone/>
              <a:defRPr sz="2000"/>
            </a:lvl2pPr>
            <a:lvl3pPr marL="914400" indent="0">
              <a:buNone/>
              <a:defRPr sz="1800"/>
            </a:lvl3pPr>
            <a:lvl4pPr marL="1371600" indent="0">
              <a:buNone/>
              <a:defRPr sz="1800"/>
            </a:lvl4pPr>
            <a:lvl5pPr marL="1828800" indent="0">
              <a:buNone/>
              <a:defRPr sz="1800"/>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hasCustomPrompt="1"/>
          </p:nvPr>
        </p:nvSpPr>
        <p:spPr>
          <a:xfrm>
            <a:off x="763200" y="3981600"/>
            <a:ext cx="7074000" cy="2109600"/>
          </a:xfrm>
        </p:spPr>
        <p:txBody>
          <a:bodyPr lIns="0" tIns="0" rIns="0" bIns="0">
            <a:normAutofit/>
          </a:bodyPr>
          <a:lstStyle>
            <a:lvl1pPr marL="0" indent="0" algn="just">
              <a:lnSpc>
                <a:spcPct val="150000"/>
              </a:lnSpc>
              <a:spcBef>
                <a:spcPts val="0"/>
              </a:spcBef>
              <a:buFont typeface="Arial" panose="020B0604020202020204" pitchFamily="34" charset="0"/>
              <a:buNone/>
              <a:defRPr sz="2400"/>
            </a:lvl1pPr>
            <a:lvl2pPr marL="457200" indent="0">
              <a:buNone/>
              <a:defRPr sz="2000"/>
            </a:lvl2pPr>
            <a:lvl3pPr marL="914400" indent="0">
              <a:buNone/>
              <a:defRPr sz="1800"/>
            </a:lvl3pPr>
            <a:lvl4pPr marL="1371600" indent="0">
              <a:buNone/>
              <a:defRPr sz="1800"/>
            </a:lvl4pPr>
            <a:lvl5pPr marL="1828800" indent="0">
              <a:buNone/>
              <a:defRPr sz="1800"/>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7FF3F2-0B74-4594-9551-4EBA652AC1F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54800" y="0"/>
            <a:ext cx="10515600" cy="684000"/>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29539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hasCustomPrompt="1"/>
          </p:nvPr>
        </p:nvSpPr>
        <p:spPr>
          <a:xfrm>
            <a:off x="839788" y="2119305"/>
            <a:ext cx="5157787" cy="3684588"/>
          </a:xfrm>
        </p:spPr>
        <p:txBody>
          <a:bodyPr>
            <a:normAutofit/>
          </a:bodyPr>
          <a:lstStyle>
            <a:lvl1pPr marL="342900" indent="-342900">
              <a:buFont typeface="Arial" panose="020B0604020202020204" pitchFamily="34" charset="0"/>
              <a:buChar cha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295393"/>
            <a:ext cx="5183188"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hasCustomPrompt="1"/>
          </p:nvPr>
        </p:nvSpPr>
        <p:spPr>
          <a:xfrm>
            <a:off x="6172200" y="2119305"/>
            <a:ext cx="5183188" cy="3684588"/>
          </a:xfrm>
        </p:spPr>
        <p:txBody>
          <a:bodyPr>
            <a:normAutofit/>
          </a:bodyPr>
          <a:lstStyle>
            <a:lvl1pPr marL="342900" indent="-342900">
              <a:buFont typeface="Arial" panose="020B0604020202020204" pitchFamily="34" charset="0"/>
              <a:buChar cha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7FF3F2-0B74-4594-9551-4EBA652AC1F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601600" y="1123200"/>
            <a:ext cx="6192000" cy="2386800"/>
          </a:xfrm>
        </p:spPr>
        <p:txBody>
          <a:bodyPr anchor="b" anchorCtr="0">
            <a:normAutofit/>
          </a:bodyPr>
          <a:lstStyle>
            <a:lvl1pPr>
              <a:defRPr sz="9600">
                <a:solidFill>
                  <a:schemeClr val="tx1"/>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7FF3F2-0B74-4594-9551-4EBA652AC1F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7FF3F2-0B74-4594-9551-4EBA652AC1F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54800" y="0"/>
            <a:ext cx="10515600" cy="684000"/>
          </a:xfrm>
        </p:spPr>
        <p:txBody>
          <a:bodyPr anchor="ctr" anchorCtr="0">
            <a:normAutofit/>
          </a:bodyPr>
          <a:lstStyle>
            <a:lvl1pPr>
              <a:defRPr sz="40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0" y="1778400"/>
            <a:ext cx="7113600" cy="3999600"/>
          </a:xfrm>
        </p:spPr>
        <p:txBody>
          <a:bodyPr anchor="ctr"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113600" y="1778400"/>
            <a:ext cx="5079600" cy="4014000"/>
          </a:xfrm>
          <a:solidFill>
            <a:schemeClr val="accent1"/>
          </a:solidFill>
        </p:spPr>
        <p:txBody>
          <a:bodyPr anchor="ctr" anchorCtr="0">
            <a:normAutofit/>
          </a:bodyPr>
          <a:lstStyle>
            <a:lvl1pPr marL="0" indent="0" algn="ctr">
              <a:lnSpc>
                <a:spcPct val="15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7FF3F2-0B74-4594-9551-4EBA652AC1F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72624" y="365125"/>
            <a:ext cx="1781175" cy="5811838"/>
          </a:xfrm>
        </p:spPr>
        <p:txBody>
          <a:bodyPr vert="eaVert">
            <a:normAutofit/>
          </a:bodyPr>
          <a:lstStyle>
            <a:lvl1pPr>
              <a:defRPr sz="3600">
                <a:solidFill>
                  <a:schemeClr val="tx1"/>
                </a:solidFill>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hasCustomPrompt="1"/>
          </p:nvPr>
        </p:nvSpPr>
        <p:spPr>
          <a:xfrm>
            <a:off x="838200" y="365125"/>
            <a:ext cx="8591550" cy="5811838"/>
          </a:xfrm>
        </p:spPr>
        <p:txBody>
          <a:bodyPr vert="eaVert"/>
          <a:lstStyle>
            <a:lvl1pPr marL="342900" indent="-342900">
              <a:buFont typeface="Arial" panose="020B0604020202020204" pitchFamily="34" charset="0"/>
              <a:buChar cha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FF3F2-0B74-4594-9551-4EBA652AC1F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0" y="6387921"/>
            <a:ext cx="12192000" cy="4700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806800" y="1844565"/>
            <a:ext cx="3927136" cy="3074275"/>
          </a:xfrm>
        </p:spPr>
        <p:txBody>
          <a:bodyPr>
            <a:normAutofit/>
          </a:bodyPr>
          <a:lstStyle>
            <a:lvl1pPr marL="0" indent="0">
              <a:lnSpc>
                <a:spcPct val="150000"/>
              </a:lnSpc>
              <a:spcBef>
                <a:spcPts val="0"/>
              </a:spcBef>
              <a:buFont typeface="Arial" panose="020B0604020202020204" pitchFamily="34" charset="0"/>
              <a:buNone/>
              <a:defRPr sz="2400">
                <a:solidFill>
                  <a:schemeClr val="bg1"/>
                </a:solidFill>
              </a:defRPr>
            </a:lvl1pPr>
            <a:lvl2pPr marL="457200" indent="0">
              <a:buNone/>
              <a:defRPr sz="20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BE5BA73-C434-4E0A-93FF-8F6D54E16052}"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54C798-DD1A-4B62-89ED-1F2F951FCABD}" type="slidenum">
              <a:rPr lang="zh-CN" altLang="en-US" smtClean="0"/>
              <a:t>‹#›</a:t>
            </a:fld>
            <a:endParaRPr lang="zh-CN" altLang="en-US"/>
          </a:p>
        </p:txBody>
      </p:sp>
      <p:sp>
        <p:nvSpPr>
          <p:cNvPr id="8" name="Freeform 96"/>
          <p:cNvSpPr/>
          <p:nvPr userDrawn="1"/>
        </p:nvSpPr>
        <p:spPr bwMode="auto">
          <a:xfrm>
            <a:off x="136436" y="125206"/>
            <a:ext cx="520386" cy="400110"/>
          </a:xfrm>
          <a:custGeom>
            <a:avLst/>
            <a:gdLst>
              <a:gd name="T0" fmla="*/ 260 w 390"/>
              <a:gd name="T1" fmla="*/ 282 h 308"/>
              <a:gd name="T2" fmla="*/ 241 w 390"/>
              <a:gd name="T3" fmla="*/ 257 h 308"/>
              <a:gd name="T4" fmla="*/ 243 w 390"/>
              <a:gd name="T5" fmla="*/ 245 h 308"/>
              <a:gd name="T6" fmla="*/ 261 w 390"/>
              <a:gd name="T7" fmla="*/ 245 h 308"/>
              <a:gd name="T8" fmla="*/ 287 w 390"/>
              <a:gd name="T9" fmla="*/ 219 h 308"/>
              <a:gd name="T10" fmla="*/ 261 w 390"/>
              <a:gd name="T11" fmla="*/ 193 h 308"/>
              <a:gd name="T12" fmla="*/ 243 w 390"/>
              <a:gd name="T13" fmla="*/ 193 h 308"/>
              <a:gd name="T14" fmla="*/ 243 w 390"/>
              <a:gd name="T15" fmla="*/ 180 h 308"/>
              <a:gd name="T16" fmla="*/ 284 w 390"/>
              <a:gd name="T17" fmla="*/ 180 h 308"/>
              <a:gd name="T18" fmla="*/ 310 w 390"/>
              <a:gd name="T19" fmla="*/ 155 h 308"/>
              <a:gd name="T20" fmla="*/ 284 w 390"/>
              <a:gd name="T21" fmla="*/ 129 h 308"/>
              <a:gd name="T22" fmla="*/ 243 w 390"/>
              <a:gd name="T23" fmla="*/ 129 h 308"/>
              <a:gd name="T24" fmla="*/ 241 w 390"/>
              <a:gd name="T25" fmla="*/ 116 h 308"/>
              <a:gd name="T26" fmla="*/ 364 w 390"/>
              <a:gd name="T27" fmla="*/ 116 h 308"/>
              <a:gd name="T28" fmla="*/ 390 w 390"/>
              <a:gd name="T29" fmla="*/ 90 h 308"/>
              <a:gd name="T30" fmla="*/ 364 w 390"/>
              <a:gd name="T31" fmla="*/ 65 h 308"/>
              <a:gd name="T32" fmla="*/ 179 w 390"/>
              <a:gd name="T33" fmla="*/ 65 h 308"/>
              <a:gd name="T34" fmla="*/ 176 w 390"/>
              <a:gd name="T35" fmla="*/ 64 h 308"/>
              <a:gd name="T36" fmla="*/ 112 w 390"/>
              <a:gd name="T37" fmla="*/ 64 h 308"/>
              <a:gd name="T38" fmla="*/ 124 w 390"/>
              <a:gd name="T39" fmla="*/ 52 h 308"/>
              <a:gd name="T40" fmla="*/ 175 w 390"/>
              <a:gd name="T41" fmla="*/ 52 h 308"/>
              <a:gd name="T42" fmla="*/ 213 w 390"/>
              <a:gd name="T43" fmla="*/ 14 h 308"/>
              <a:gd name="T44" fmla="*/ 213 w 390"/>
              <a:gd name="T45" fmla="*/ 2 h 308"/>
              <a:gd name="T46" fmla="*/ 213 w 390"/>
              <a:gd name="T47" fmla="*/ 0 h 308"/>
              <a:gd name="T48" fmla="*/ 165 w 390"/>
              <a:gd name="T49" fmla="*/ 0 h 308"/>
              <a:gd name="T50" fmla="*/ 166 w 390"/>
              <a:gd name="T51" fmla="*/ 0 h 308"/>
              <a:gd name="T52" fmla="*/ 102 w 390"/>
              <a:gd name="T53" fmla="*/ 0 h 308"/>
              <a:gd name="T54" fmla="*/ 16 w 390"/>
              <a:gd name="T55" fmla="*/ 85 h 308"/>
              <a:gd name="T56" fmla="*/ 18 w 390"/>
              <a:gd name="T57" fmla="*/ 85 h 308"/>
              <a:gd name="T58" fmla="*/ 0 w 390"/>
              <a:gd name="T59" fmla="*/ 132 h 308"/>
              <a:gd name="T60" fmla="*/ 0 w 390"/>
              <a:gd name="T61" fmla="*/ 241 h 308"/>
              <a:gd name="T62" fmla="*/ 67 w 390"/>
              <a:gd name="T63" fmla="*/ 308 h 308"/>
              <a:gd name="T64" fmla="*/ 112 w 390"/>
              <a:gd name="T65" fmla="*/ 308 h 308"/>
              <a:gd name="T66" fmla="*/ 176 w 390"/>
              <a:gd name="T67" fmla="*/ 308 h 308"/>
              <a:gd name="T68" fmla="*/ 234 w 390"/>
              <a:gd name="T69" fmla="*/ 308 h 308"/>
              <a:gd name="T70" fmla="*/ 260 w 390"/>
              <a:gd name="T71" fmla="*/ 28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0" h="308">
                <a:moveTo>
                  <a:pt x="260" y="282"/>
                </a:moveTo>
                <a:cubicBezTo>
                  <a:pt x="260" y="270"/>
                  <a:pt x="252" y="260"/>
                  <a:pt x="241" y="257"/>
                </a:cubicBezTo>
                <a:cubicBezTo>
                  <a:pt x="242" y="253"/>
                  <a:pt x="243" y="249"/>
                  <a:pt x="243" y="245"/>
                </a:cubicBezTo>
                <a:cubicBezTo>
                  <a:pt x="261" y="245"/>
                  <a:pt x="261" y="245"/>
                  <a:pt x="261" y="245"/>
                </a:cubicBezTo>
                <a:cubicBezTo>
                  <a:pt x="275" y="245"/>
                  <a:pt x="287" y="233"/>
                  <a:pt x="287" y="219"/>
                </a:cubicBezTo>
                <a:cubicBezTo>
                  <a:pt x="287" y="204"/>
                  <a:pt x="275" y="193"/>
                  <a:pt x="261" y="193"/>
                </a:cubicBezTo>
                <a:cubicBezTo>
                  <a:pt x="243" y="193"/>
                  <a:pt x="243" y="193"/>
                  <a:pt x="243" y="193"/>
                </a:cubicBezTo>
                <a:cubicBezTo>
                  <a:pt x="243" y="180"/>
                  <a:pt x="243" y="180"/>
                  <a:pt x="243" y="180"/>
                </a:cubicBezTo>
                <a:cubicBezTo>
                  <a:pt x="284" y="180"/>
                  <a:pt x="284" y="180"/>
                  <a:pt x="284" y="180"/>
                </a:cubicBezTo>
                <a:cubicBezTo>
                  <a:pt x="299" y="180"/>
                  <a:pt x="310" y="169"/>
                  <a:pt x="310" y="155"/>
                </a:cubicBezTo>
                <a:cubicBezTo>
                  <a:pt x="310" y="140"/>
                  <a:pt x="299" y="129"/>
                  <a:pt x="284" y="129"/>
                </a:cubicBezTo>
                <a:cubicBezTo>
                  <a:pt x="243" y="129"/>
                  <a:pt x="243" y="129"/>
                  <a:pt x="243" y="129"/>
                </a:cubicBezTo>
                <a:cubicBezTo>
                  <a:pt x="243" y="124"/>
                  <a:pt x="242" y="120"/>
                  <a:pt x="241" y="116"/>
                </a:cubicBezTo>
                <a:cubicBezTo>
                  <a:pt x="364" y="116"/>
                  <a:pt x="364" y="116"/>
                  <a:pt x="364" y="116"/>
                </a:cubicBezTo>
                <a:cubicBezTo>
                  <a:pt x="379" y="116"/>
                  <a:pt x="390" y="105"/>
                  <a:pt x="390" y="90"/>
                </a:cubicBezTo>
                <a:cubicBezTo>
                  <a:pt x="390" y="76"/>
                  <a:pt x="379" y="65"/>
                  <a:pt x="364" y="65"/>
                </a:cubicBezTo>
                <a:cubicBezTo>
                  <a:pt x="179" y="65"/>
                  <a:pt x="179" y="65"/>
                  <a:pt x="179" y="65"/>
                </a:cubicBezTo>
                <a:cubicBezTo>
                  <a:pt x="178" y="64"/>
                  <a:pt x="177" y="64"/>
                  <a:pt x="176" y="64"/>
                </a:cubicBezTo>
                <a:cubicBezTo>
                  <a:pt x="112" y="64"/>
                  <a:pt x="112" y="64"/>
                  <a:pt x="112" y="64"/>
                </a:cubicBezTo>
                <a:cubicBezTo>
                  <a:pt x="124" y="52"/>
                  <a:pt x="124" y="52"/>
                  <a:pt x="124" y="52"/>
                </a:cubicBezTo>
                <a:cubicBezTo>
                  <a:pt x="175" y="52"/>
                  <a:pt x="175" y="52"/>
                  <a:pt x="175" y="52"/>
                </a:cubicBezTo>
                <a:cubicBezTo>
                  <a:pt x="196" y="52"/>
                  <a:pt x="213" y="35"/>
                  <a:pt x="213" y="14"/>
                </a:cubicBezTo>
                <a:cubicBezTo>
                  <a:pt x="213" y="2"/>
                  <a:pt x="213" y="2"/>
                  <a:pt x="213" y="2"/>
                </a:cubicBezTo>
                <a:cubicBezTo>
                  <a:pt x="213" y="1"/>
                  <a:pt x="213" y="0"/>
                  <a:pt x="213" y="0"/>
                </a:cubicBezTo>
                <a:cubicBezTo>
                  <a:pt x="165" y="0"/>
                  <a:pt x="165" y="0"/>
                  <a:pt x="165" y="0"/>
                </a:cubicBezTo>
                <a:cubicBezTo>
                  <a:pt x="166" y="0"/>
                  <a:pt x="166" y="0"/>
                  <a:pt x="166" y="0"/>
                </a:cubicBezTo>
                <a:cubicBezTo>
                  <a:pt x="102" y="0"/>
                  <a:pt x="102" y="0"/>
                  <a:pt x="102" y="0"/>
                </a:cubicBezTo>
                <a:cubicBezTo>
                  <a:pt x="16" y="85"/>
                  <a:pt x="16" y="85"/>
                  <a:pt x="16" y="85"/>
                </a:cubicBezTo>
                <a:cubicBezTo>
                  <a:pt x="18" y="85"/>
                  <a:pt x="18" y="85"/>
                  <a:pt x="18" y="85"/>
                </a:cubicBezTo>
                <a:cubicBezTo>
                  <a:pt x="7" y="97"/>
                  <a:pt x="0" y="114"/>
                  <a:pt x="0" y="132"/>
                </a:cubicBezTo>
                <a:cubicBezTo>
                  <a:pt x="0" y="241"/>
                  <a:pt x="0" y="241"/>
                  <a:pt x="0" y="241"/>
                </a:cubicBezTo>
                <a:cubicBezTo>
                  <a:pt x="0" y="278"/>
                  <a:pt x="30" y="308"/>
                  <a:pt x="67" y="308"/>
                </a:cubicBezTo>
                <a:cubicBezTo>
                  <a:pt x="112" y="308"/>
                  <a:pt x="112" y="308"/>
                  <a:pt x="112" y="308"/>
                </a:cubicBezTo>
                <a:cubicBezTo>
                  <a:pt x="176" y="308"/>
                  <a:pt x="176" y="308"/>
                  <a:pt x="176" y="308"/>
                </a:cubicBezTo>
                <a:cubicBezTo>
                  <a:pt x="234" y="308"/>
                  <a:pt x="234" y="308"/>
                  <a:pt x="234" y="308"/>
                </a:cubicBezTo>
                <a:cubicBezTo>
                  <a:pt x="248" y="308"/>
                  <a:pt x="260" y="296"/>
                  <a:pt x="260" y="2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3CEAA89-A888-4A99-BE1D-06745DABCAE7}" type="datetimeFigureOut">
              <a:rPr lang="zh-CN" altLang="en-US" smtClean="0"/>
              <a:t>2018/2/25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7FF3F2-0B74-4594-9551-4EBA652AC1F0}" type="slidenum">
              <a:rPr lang="zh-CN" altLang="en-US" smtClean="0"/>
              <a:t>‹#›</a:t>
            </a:fld>
            <a:endParaRPr lang="zh-CN" altLang="en-US"/>
          </a:p>
        </p:txBody>
      </p:sp>
      <p:sp>
        <p:nvSpPr>
          <p:cNvPr id="7" name="内容占位符 6"/>
          <p:cNvSpPr>
            <a:spLocks noGrp="1"/>
          </p:cNvSpPr>
          <p:nvPr>
            <p:ph sz="quarter" idx="13"/>
          </p:nvPr>
        </p:nvSpPr>
        <p:spPr>
          <a:xfrm>
            <a:off x="838800" y="363600"/>
            <a:ext cx="10515600" cy="5810400"/>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552700" y="852068"/>
            <a:ext cx="7105650" cy="2140370"/>
          </a:xfrm>
        </p:spPr>
        <p:txBody>
          <a:bodyPr anchor="b">
            <a:normAutofit/>
          </a:bodyPr>
          <a:lstStyle>
            <a:lvl1pPr algn="ctr">
              <a:defRPr sz="5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552700" y="3219450"/>
            <a:ext cx="7105650" cy="1257300"/>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3286D4A-7EA8-4398-9176-350FB6FF628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176000" y="2106000"/>
            <a:ext cx="6699600" cy="3646800"/>
          </a:xfrm>
        </p:spPr>
        <p:txBody>
          <a:bodyPr>
            <a:normAutofit/>
          </a:bodyPr>
          <a:lstStyle>
            <a:lvl1pPr marL="285750" indent="-285750">
              <a:buFont typeface="Arial" panose="020B0604020202020204" pitchFamily="34" charset="0"/>
              <a:buChar char="•"/>
              <a:defRPr sz="2400"/>
            </a:lvl1pPr>
            <a:lvl2pPr marL="742950" indent="-285750">
              <a:buFont typeface="Arial" panose="020B0604020202020204" pitchFamily="34" charset="0"/>
              <a:buChar char="•"/>
              <a:defRPr sz="2000"/>
            </a:lvl2pPr>
            <a:lvl3pPr marL="1200150" indent="-285750">
              <a:buFont typeface="Arial" panose="020B0604020202020204" pitchFamily="34" charset="0"/>
              <a:buChar char="•"/>
              <a:defRPr sz="1800"/>
            </a:lvl3pPr>
            <a:lvl4pPr marL="1657350" indent="-285750">
              <a:buFont typeface="Arial" panose="020B0604020202020204" pitchFamily="34" charset="0"/>
              <a:buChar char="•"/>
              <a:defRPr sz="1800"/>
            </a:lvl4pPr>
            <a:lvl5pPr marL="2114550" indent="-285750">
              <a:buFont typeface="Arial" panose="020B0604020202020204" pitchFamily="34" charset="0"/>
              <a:buChar cha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3286D4A-7EA8-4398-9176-350FB6FF628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109600" y="3920400"/>
            <a:ext cx="7948800" cy="1281600"/>
          </a:xfrm>
        </p:spPr>
        <p:txBody>
          <a:bodyPr anchor="ctr" anchorCtr="0">
            <a:normAutofit/>
          </a:bodyPr>
          <a:lstStyle>
            <a:lvl1pPr algn="ctr">
              <a:defRPr sz="3600"/>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109600" y="5202000"/>
            <a:ext cx="8742884" cy="93410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3286D4A-7EA8-4398-9176-350FB6FF628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单击此处编辑标题</a:t>
            </a:r>
            <a:endParaRPr lang="zh-CN" altLang="en-US" dirty="0"/>
          </a:p>
        </p:txBody>
      </p:sp>
      <p:sp>
        <p:nvSpPr>
          <p:cNvPr id="3" name="内容占位符 2"/>
          <p:cNvSpPr>
            <a:spLocks noGrp="1"/>
          </p:cNvSpPr>
          <p:nvPr>
            <p:ph sz="half" idx="1"/>
          </p:nvPr>
        </p:nvSpPr>
        <p:spPr>
          <a:xfrm>
            <a:off x="4176000" y="1907940"/>
            <a:ext cx="6663600" cy="1858320"/>
          </a:xfrm>
        </p:spPr>
        <p:txBody>
          <a:bodyPr>
            <a:normAutofit/>
          </a:bodyPr>
          <a:lstStyle>
            <a:lvl1pPr marL="285750" indent="-285750">
              <a:buFont typeface="Arial" panose="020B0604020202020204" pitchFamily="34" charset="0"/>
              <a:buChar char="•"/>
              <a:defRPr sz="2400"/>
            </a:lvl1pPr>
            <a:lvl4pPr marL="1371600" indent="0">
              <a:buFontTx/>
              <a:buNone/>
              <a:defRPr sz="1800"/>
            </a:lvl4pPr>
            <a:lvl5pPr marL="1828800" indent="0">
              <a:buFontTx/>
              <a:buNone/>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176000" y="3884620"/>
            <a:ext cx="6699600" cy="1858320"/>
          </a:xfrm>
        </p:spPr>
        <p:txBody>
          <a:bodyPr/>
          <a:lstStyle>
            <a:lvl1pPr marL="285750" indent="-285750">
              <a:buFont typeface="Arial" panose="020B0604020202020204" pitchFamily="34" charset="0"/>
              <a:buChar char="•"/>
              <a:defRPr sz="2400"/>
            </a:lvl1pPr>
            <a:lvl5pPr marL="1828800" indent="0">
              <a:buFontTx/>
              <a:buNone/>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3286D4A-7EA8-4398-9176-350FB6FF628F}"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934286"/>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9" y="1681163"/>
            <a:ext cx="498349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839789" y="2505075"/>
            <a:ext cx="4983496" cy="3684588"/>
          </a:xfrm>
        </p:spPr>
        <p:txBody>
          <a:bodyPr>
            <a:normAutofit/>
          </a:bodyPr>
          <a:lstStyle>
            <a:lvl1pPr marL="285750" indent="-285750">
              <a:buFont typeface="Arial" panose="020B0604020202020204" pitchFamily="34" charset="0"/>
              <a:buChar char="•"/>
              <a:defRPr sz="2400"/>
            </a:lvl1pPr>
            <a:lvl2pPr marL="742950" indent="-285750">
              <a:buFont typeface="Arial" panose="020B0604020202020204" pitchFamily="34" charset="0"/>
              <a:buChar char="•"/>
              <a:defRPr sz="2000"/>
            </a:lvl2pPr>
            <a:lvl3pPr marL="1200150" indent="-285750">
              <a:buFont typeface="Arial" panose="020B0604020202020204" pitchFamily="34" charset="0"/>
              <a:buChar char="•"/>
              <a:defRPr sz="1800"/>
            </a:lvl3pPr>
            <a:lvl4pPr marL="1657350" indent="-285750">
              <a:buFont typeface="Arial" panose="020B0604020202020204" pitchFamily="34" charset="0"/>
              <a:buChar char="•"/>
              <a:defRPr sz="1800"/>
            </a:lvl4pPr>
            <a:lvl5pPr marL="2114550" indent="-285750">
              <a:buFont typeface="Arial" panose="020B0604020202020204" pitchFamily="34" charset="0"/>
              <a:buChar cha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371400" y="1681163"/>
            <a:ext cx="4982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371400" y="2505075"/>
            <a:ext cx="4982400" cy="3684588"/>
          </a:xfrm>
        </p:spPr>
        <p:txBody>
          <a:bodyPr>
            <a:normAutofit/>
          </a:bodyPr>
          <a:lstStyle>
            <a:lvl1pPr marL="285750" indent="-285750">
              <a:buFont typeface="Arial" panose="020B0604020202020204" pitchFamily="34" charset="0"/>
              <a:buChar char="•"/>
              <a:defRPr sz="2400"/>
            </a:lvl1pPr>
            <a:lvl2pPr marL="742950" indent="-285750">
              <a:buFont typeface="Arial" panose="020B0604020202020204" pitchFamily="34" charset="0"/>
              <a:buChar char="•"/>
              <a:defRPr sz="2000"/>
            </a:lvl2pPr>
            <a:lvl3pPr marL="1200150" indent="-285750">
              <a:buFont typeface="Arial" panose="020B0604020202020204" pitchFamily="34" charset="0"/>
              <a:buChar char="•"/>
              <a:defRPr sz="1800"/>
            </a:lvl3pPr>
            <a:lvl4pPr marL="1657350" indent="-285750">
              <a:buFont typeface="Arial" panose="020B0604020202020204" pitchFamily="34" charset="0"/>
              <a:buChar char="•"/>
              <a:defRPr sz="1800"/>
            </a:lvl4pPr>
            <a:lvl5pPr marL="2114550" indent="-285750">
              <a:buFont typeface="Arial" panose="020B0604020202020204" pitchFamily="34" charset="0"/>
              <a:buChar cha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3286D4A-7EA8-4398-9176-350FB6FF628F}"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552400" y="853200"/>
            <a:ext cx="7106400" cy="2142000"/>
          </a:xfrm>
        </p:spPr>
        <p:txBody>
          <a:bodyPr anchor="b" anchorCtr="0">
            <a:normAutofit/>
          </a:bodyPr>
          <a:lstStyle>
            <a:lvl1pPr algn="ctr">
              <a:defRPr sz="8800"/>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3286D4A-7EA8-4398-9176-350FB6FF628F}"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3286D4A-7EA8-4398-9176-350FB6FF628F}"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199"/>
            <a:ext cx="4165200" cy="1602000"/>
          </a:xfrm>
        </p:spPr>
        <p:txBody>
          <a:bodyPr anchor="b"/>
          <a:lstStyle>
            <a:lvl1pPr>
              <a:defRPr sz="32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5183188" y="4644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059200"/>
            <a:ext cx="4165200" cy="3812400"/>
          </a:xfrm>
        </p:spPr>
        <p:txBody>
          <a:bodyPr>
            <a:normAutofit/>
          </a:bodyPr>
          <a:lstStyle>
            <a:lvl1pPr marL="0" indent="0">
              <a:spcBef>
                <a:spcPts val="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3286D4A-7EA8-4398-9176-350FB6FF628F}"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3286D4A-7EA8-4398-9176-350FB6FF628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椭圆 6"/>
          <p:cNvSpPr/>
          <p:nvPr userDrawn="1"/>
        </p:nvSpPr>
        <p:spPr>
          <a:xfrm>
            <a:off x="4028850" y="1576552"/>
            <a:ext cx="3913239" cy="39132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userDrawn="1"/>
        </p:nvSpPr>
        <p:spPr>
          <a:xfrm>
            <a:off x="3878908" y="1429068"/>
            <a:ext cx="4210664" cy="4210664"/>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p:cNvSpPr/>
          <p:nvPr userDrawn="1"/>
        </p:nvSpPr>
        <p:spPr>
          <a:xfrm>
            <a:off x="4865354" y="5127988"/>
            <a:ext cx="497712" cy="497712"/>
          </a:xfrm>
          <a:prstGeom prst="ellipse">
            <a:avLst/>
          </a:prstGeom>
          <a:solidFill>
            <a:srgbClr val="FF7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1" name="直接连接符 10"/>
          <p:cNvCxnSpPr/>
          <p:nvPr userDrawn="1"/>
        </p:nvCxnSpPr>
        <p:spPr>
          <a:xfrm>
            <a:off x="4356066" y="3625705"/>
            <a:ext cx="327563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2" cstate="email"/>
          <a:stretch>
            <a:fillRect/>
          </a:stretch>
        </p:blipFill>
        <p:spPr>
          <a:xfrm>
            <a:off x="7644588" y="1676399"/>
            <a:ext cx="1189852" cy="1082765"/>
          </a:xfrm>
          <a:prstGeom prst="rect">
            <a:avLst/>
          </a:prstGeom>
        </p:spPr>
      </p:pic>
      <p:sp>
        <p:nvSpPr>
          <p:cNvPr id="2" name="标题 1"/>
          <p:cNvSpPr>
            <a:spLocks noGrp="1"/>
          </p:cNvSpPr>
          <p:nvPr>
            <p:ph type="title" hasCustomPrompt="1"/>
          </p:nvPr>
        </p:nvSpPr>
        <p:spPr>
          <a:xfrm>
            <a:off x="4572000" y="3751200"/>
            <a:ext cx="2829600" cy="1083600"/>
          </a:xfrm>
        </p:spPr>
        <p:txBody>
          <a:bodyPr anchor="t" anchorCtr="0">
            <a:normAutofit/>
          </a:bodyPr>
          <a:lstStyle>
            <a:lvl1pPr algn="ctr">
              <a:defRPr sz="2800" b="1"/>
            </a:lvl1pPr>
          </a:lstStyle>
          <a:p>
            <a:r>
              <a:rPr lang="zh-CN" altLang="en-US" dirty="0" smtClean="0"/>
              <a:t>编辑标题</a:t>
            </a:r>
            <a:endParaRPr lang="zh-CN" altLang="en-US" dirty="0"/>
          </a:p>
        </p:txBody>
      </p:sp>
      <p:sp>
        <p:nvSpPr>
          <p:cNvPr id="3" name="文本占位符 2"/>
          <p:cNvSpPr>
            <a:spLocks noGrp="1"/>
          </p:cNvSpPr>
          <p:nvPr>
            <p:ph type="body" idx="1"/>
          </p:nvPr>
        </p:nvSpPr>
        <p:spPr>
          <a:xfrm>
            <a:off x="3753735" y="5670669"/>
            <a:ext cx="4684530" cy="527923"/>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BE5BA73-C434-4E0A-93FF-8F6D54E16052}"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54C798-DD1A-4B62-89ED-1F2F951FCABD}"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9C11DBD-3150-4AA5-8B2F-A33FA238284D}" type="datetimeFigureOut">
              <a:rPr lang="zh-CN" altLang="en-US" smtClean="0"/>
              <a:t>2018/2/25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3286D4A-7EA8-4398-9176-350FB6FF628F}" type="slidenum">
              <a:rPr lang="zh-CN" altLang="en-US" smtClean="0"/>
              <a:t>‹#›</a:t>
            </a:fld>
            <a:endParaRPr lang="zh-CN" altLang="en-US"/>
          </a:p>
        </p:txBody>
      </p:sp>
      <p:sp>
        <p:nvSpPr>
          <p:cNvPr id="6" name="内容占位符 6"/>
          <p:cNvSpPr>
            <a:spLocks noGrp="1"/>
          </p:cNvSpPr>
          <p:nvPr>
            <p:ph sz="quarter" idx="13"/>
          </p:nvPr>
        </p:nvSpPr>
        <p:spPr>
          <a:xfrm>
            <a:off x="560388" y="412955"/>
            <a:ext cx="11237912" cy="557509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6000" i="1"/>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549048"/>
          </a:xfrm>
        </p:spPr>
        <p:txBody>
          <a:bodyPr>
            <a:normAutofit/>
          </a:bodyPr>
          <a:lstStyle>
            <a:lvl1pPr marL="0" indent="0" algn="ctr">
              <a:buNone/>
              <a:defRPr sz="20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indent="0" defTabSz="912495" rtl="0" eaLnBrk="0" fontAlgn="base" latinLnBrk="0" hangingPunct="0">
              <a:spcBef>
                <a:spcPct val="0"/>
              </a:spcBef>
              <a:spcAft>
                <a:spcPct val="0"/>
              </a:spcAft>
              <a:buClrTx/>
              <a:buSzTx/>
              <a:buFontTx/>
              <a:buNone/>
              <a:defRPr/>
            </a:pPr>
            <a:fld id="{AA7AF110-09D1-4AD5-A1CB-8A7480A9DD32}" type="datetimeFigureOut">
              <a:rPr kumimoji="0" lang="zh-CN" altLang="en-US" b="0" i="0" kern="1200" cap="none" spc="0" normalizeH="0" baseline="0" noProof="0" smtClean="0">
                <a:latin typeface="+mn-lt"/>
                <a:ea typeface="+mn-ea"/>
                <a:cs typeface="+mn-cs"/>
              </a:rPr>
              <a:t>2018/2/25</a:t>
            </a:fld>
            <a:endParaRPr kumimoji="0" lang="zh-CN" altLang="en-US" b="0" i="0" kern="1200" cap="none" spc="0" normalizeH="0" baseline="0" noProof="0" smtClean="0">
              <a:latin typeface="+mn-lt"/>
              <a:ea typeface="+mn-ea"/>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indent="0" defTabSz="912495" rtl="0" eaLnBrk="0" fontAlgn="base" latinLnBrk="0" hangingPunct="0">
              <a:spcBef>
                <a:spcPct val="0"/>
              </a:spcBef>
              <a:spcAft>
                <a:spcPct val="0"/>
              </a:spcAft>
              <a:buClrTx/>
              <a:buSzTx/>
              <a:buFontTx/>
              <a:buNone/>
              <a:defRPr/>
            </a:pPr>
            <a:endParaRPr kumimoji="0" lang="zh-CN" altLang="en-US" b="0" i="0" kern="1200" cap="none" spc="0" normalizeH="0" baseline="0" noProof="0" smtClean="0">
              <a:latin typeface="+mn-lt"/>
              <a:ea typeface="+mn-ea"/>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indent="0" defTabSz="912495" rtl="0" eaLnBrk="0" fontAlgn="base" latinLnBrk="0" hangingPunct="0">
              <a:spcBef>
                <a:spcPct val="0"/>
              </a:spcBef>
              <a:spcAft>
                <a:spcPct val="0"/>
              </a:spcAft>
              <a:buClrTx/>
              <a:buSzTx/>
              <a:buFontTx/>
              <a:buNone/>
              <a:defRPr/>
            </a:pPr>
            <a:fld id="{73A666C1-4837-4668-B4C6-C8672BFF8E9E}" type="slidenum">
              <a:rPr kumimoji="0" lang="zh-CN" altLang="en-US" b="0" i="0" kern="1200" cap="none" spc="0" normalizeH="0" baseline="0" noProof="0" smtClean="0">
                <a:latin typeface="+mn-lt"/>
                <a:ea typeface="+mn-ea"/>
                <a:cs typeface="+mn-cs"/>
              </a:rPr>
              <a:t>‹#›</a:t>
            </a:fld>
            <a:endParaRPr kumimoji="0" lang="zh-CN" altLang="en-US" b="0" i="0" kern="1200" cap="none" spc="0" normalizeH="0" baseline="0" noProof="0" smtClean="0">
              <a:latin typeface="+mn-lt"/>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556951"/>
            <a:ext cx="10515600" cy="4059049"/>
          </a:xfrm>
        </p:spPr>
        <p:txBody>
          <a:bodyPr/>
          <a:lstStyle>
            <a:lvl1pPr marL="0" indent="0">
              <a:buFont typeface="Arial" panose="020B0604020202020204" pitchFamily="34" charset="0"/>
              <a:buNone/>
              <a:defRPr sz="2400">
                <a:solidFill>
                  <a:schemeClr val="accent1"/>
                </a:solidFill>
              </a:defRPr>
            </a:lvl1pPr>
            <a:lvl2pPr marL="457200" indent="0">
              <a:buFont typeface="Arial" panose="020B0604020202020204" pitchFamily="34" charset="0"/>
              <a:buNone/>
              <a:defRPr sz="2000">
                <a:solidFill>
                  <a:schemeClr val="accent1"/>
                </a:solidFill>
              </a:defRPr>
            </a:lvl2pPr>
            <a:lvl3pPr marL="914400" indent="0">
              <a:buFont typeface="Arial" panose="020B0604020202020204" pitchFamily="34" charset="0"/>
              <a:buNone/>
              <a:defRPr sz="1800">
                <a:solidFill>
                  <a:schemeClr val="accent1"/>
                </a:solidFill>
              </a:defRPr>
            </a:lvl3pPr>
            <a:lvl4pPr marL="1371600" indent="0">
              <a:buFont typeface="Arial" panose="020B0604020202020204" pitchFamily="34" charset="0"/>
              <a:buNone/>
              <a:defRPr sz="1800">
                <a:solidFill>
                  <a:schemeClr val="accent1"/>
                </a:solidFill>
              </a:defRPr>
            </a:lvl4pPr>
            <a:lvl5pPr marL="1828800" indent="0">
              <a:buFont typeface="Arial" panose="020B0604020202020204" pitchFamily="34" charset="0"/>
              <a:buNone/>
              <a:defRPr sz="1800">
                <a:solidFill>
                  <a:schemeClr val="accent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189600" y="2512800"/>
            <a:ext cx="6012000" cy="1022400"/>
          </a:xfrm>
        </p:spPr>
        <p:txBody>
          <a:bodyPr anchor="ctr" anchorCtr="0">
            <a:normAutofit/>
          </a:bodyPr>
          <a:lstStyle>
            <a:lvl1pPr algn="ctr">
              <a:defRPr sz="4000"/>
            </a:lvl1pPr>
          </a:lstStyle>
          <a:p>
            <a:r>
              <a:rPr lang="zh-CN" altLang="en-US" dirty="0" smtClean="0"/>
              <a:t>编辑标题</a:t>
            </a:r>
            <a:endParaRPr lang="zh-CN" altLang="en-US" dirty="0"/>
          </a:p>
        </p:txBody>
      </p:sp>
      <p:sp>
        <p:nvSpPr>
          <p:cNvPr id="3" name="文本占位符 2"/>
          <p:cNvSpPr>
            <a:spLocks noGrp="1"/>
          </p:cNvSpPr>
          <p:nvPr>
            <p:ph type="body" idx="1"/>
          </p:nvPr>
        </p:nvSpPr>
        <p:spPr>
          <a:xfrm>
            <a:off x="838200" y="3690358"/>
            <a:ext cx="8359775" cy="864394"/>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cxnSp>
        <p:nvCxnSpPr>
          <p:cNvPr id="7" name="直接连接符 6"/>
          <p:cNvCxnSpPr/>
          <p:nvPr userDrawn="1"/>
        </p:nvCxnSpPr>
        <p:spPr>
          <a:xfrm>
            <a:off x="3187700" y="3533775"/>
            <a:ext cx="6010275" cy="0"/>
          </a:xfrm>
          <a:prstGeom prst="line">
            <a:avLst/>
          </a:prstGeom>
          <a:ln>
            <a:solidFill>
              <a:srgbClr val="4BCB9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520100"/>
            <a:ext cx="10515600" cy="2386800"/>
          </a:xfrm>
        </p:spPr>
        <p:txBody>
          <a:bodyPr anchor="ctr" anchorCtr="0">
            <a:normAutofit/>
          </a:bodyPr>
          <a:lstStyle>
            <a:lvl1pPr marL="342900" indent="-342900" algn="just">
              <a:buFont typeface="Arial" panose="020B0604020202020204" pitchFamily="34" charset="0"/>
              <a:buChar char="•"/>
              <a:defRPr sz="2400"/>
            </a:lvl1pPr>
            <a:lvl2pPr marL="742950" indent="-285750" algn="just">
              <a:buFont typeface="Arial" panose="020B0604020202020204" pitchFamily="34" charset="0"/>
              <a:buChar char="•"/>
              <a:defRPr sz="2000"/>
            </a:lvl2pPr>
            <a:lvl3pPr marL="1200150" indent="-285750" algn="just">
              <a:buFont typeface="Arial" panose="020B0604020202020204" pitchFamily="34" charset="0"/>
              <a:buChar char="•"/>
              <a:defRPr sz="1800"/>
            </a:lvl3pPr>
            <a:lvl4pPr marL="1657350" indent="-285750" algn="just">
              <a:buFont typeface="Arial" panose="020B0604020202020204" pitchFamily="34" charset="0"/>
              <a:buChar char="•"/>
              <a:defRPr sz="1800"/>
            </a:lvl4pPr>
            <a:lvl5pPr marL="2114550" indent="-285750" algn="just">
              <a:buFont typeface="Arial" panose="020B0604020202020204" pitchFamily="34" charset="0"/>
              <a:buChar cha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838200" y="3906900"/>
            <a:ext cx="10515600" cy="2386800"/>
          </a:xfrm>
        </p:spPr>
        <p:txBody>
          <a:bodyPr>
            <a:normAutofit/>
          </a:bodyPr>
          <a:lstStyle>
            <a:lvl1pPr marL="342900" indent="-342900">
              <a:buFont typeface="Arial" panose="020B0604020202020204" pitchFamily="34" charset="0"/>
              <a:buChar char="•"/>
              <a:defRPr sz="2400"/>
            </a:lvl1pPr>
            <a:lvl2pPr marL="742950" indent="-285750">
              <a:buFont typeface="Arial" panose="020B0604020202020204" pitchFamily="34" charset="0"/>
              <a:buChar char="•"/>
              <a:defRPr sz="2000"/>
            </a:lvl2pPr>
            <a:lvl3pPr marL="1200150" indent="-285750">
              <a:buFont typeface="Arial" panose="020B0604020202020204" pitchFamily="34" charset="0"/>
              <a:buChar char="•"/>
              <a:defRPr sz="1800"/>
            </a:lvl3pPr>
            <a:lvl4pPr marL="1657350" indent="-285750">
              <a:buFont typeface="Arial" panose="020B0604020202020204" pitchFamily="34" charset="0"/>
              <a:buChar char="•"/>
              <a:defRPr sz="1800"/>
            </a:lvl4pPr>
            <a:lvl5pPr marL="2114550" indent="-285750">
              <a:buFont typeface="Arial" panose="020B0604020202020204" pitchFamily="34" charset="0"/>
              <a:buChar cha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892175"/>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681163"/>
            <a:ext cx="50123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8200" y="2505075"/>
            <a:ext cx="5012372" cy="3684588"/>
          </a:xfrm>
        </p:spPr>
        <p:txBody>
          <a:bodyPr>
            <a:normAutofit/>
          </a:bodyPr>
          <a:lstStyle>
            <a:lvl1pPr marL="342900" indent="-342900" algn="just">
              <a:buFont typeface="Arial" panose="020B0604020202020204" pitchFamily="34" charset="0"/>
              <a:buChar char="•"/>
              <a:defRPr sz="2400"/>
            </a:lvl1pPr>
            <a:lvl2pPr marL="742950" indent="-285750" algn="just">
              <a:buFont typeface="Arial" panose="020B0604020202020204" pitchFamily="34" charset="0"/>
              <a:buChar char="•"/>
              <a:defRPr sz="2000"/>
            </a:lvl2pPr>
            <a:lvl3pPr marL="1200150" indent="-285750" algn="just">
              <a:buFont typeface="Arial" panose="020B0604020202020204" pitchFamily="34" charset="0"/>
              <a:buChar char="•"/>
              <a:defRPr sz="1800"/>
            </a:lvl3pPr>
            <a:lvl4pPr marL="1657350" indent="-285750" algn="just">
              <a:buFont typeface="Arial" panose="020B0604020202020204" pitchFamily="34" charset="0"/>
              <a:buChar char="•"/>
              <a:defRPr sz="1800"/>
            </a:lvl4pPr>
            <a:lvl5pPr marL="2114550" indent="-285750" algn="just">
              <a:buFont typeface="Arial" panose="020B0604020202020204" pitchFamily="34" charset="0"/>
              <a:buChar cha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342600" y="1681163"/>
            <a:ext cx="5011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342600" y="2505075"/>
            <a:ext cx="5011200" cy="3684588"/>
          </a:xfrm>
        </p:spPr>
        <p:txBody>
          <a:bodyPr>
            <a:normAutofit/>
          </a:bodyPr>
          <a:lstStyle>
            <a:lvl1pPr marL="342900" indent="-342900" algn="just">
              <a:buFont typeface="Arial" panose="020B0604020202020204" pitchFamily="34" charset="0"/>
              <a:buChar char="•"/>
              <a:defRPr sz="2400"/>
            </a:lvl1pPr>
            <a:lvl2pPr marL="800100" indent="-342900" algn="just">
              <a:buFont typeface="Arial" panose="020B0604020202020204" pitchFamily="34" charset="0"/>
              <a:buChar char="•"/>
              <a:defRPr sz="2000"/>
            </a:lvl2pPr>
            <a:lvl3pPr marL="1200150" indent="-285750" algn="just">
              <a:buFont typeface="Arial" panose="020B0604020202020204" pitchFamily="34" charset="0"/>
              <a:buChar char="•"/>
              <a:defRPr sz="1800"/>
            </a:lvl3pPr>
            <a:lvl4pPr marL="1657350" indent="-285750" algn="just">
              <a:buFont typeface="Arial" panose="020B0604020202020204" pitchFamily="34" charset="0"/>
              <a:buChar char="•"/>
              <a:defRPr sz="1800"/>
            </a:lvl4pPr>
            <a:lvl5pPr marL="2114550" indent="-285750" algn="just">
              <a:buFont typeface="Arial" panose="020B0604020202020204" pitchFamily="34" charset="0"/>
              <a:buChar cha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522800" y="1123200"/>
            <a:ext cx="9144000" cy="2386800"/>
          </a:xfrm>
        </p:spPr>
        <p:txBody>
          <a:bodyPr anchor="b" anchorCtr="0"/>
          <a:lstStyle>
            <a:lvl1pPr algn="ctr">
              <a:defRPr sz="11500"/>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200" cy="16020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noChangeAspect="1"/>
          </p:cNvSpPr>
          <p:nvPr>
            <p:ph type="pic" idx="1"/>
          </p:nvPr>
        </p:nvSpPr>
        <p:spPr>
          <a:xfrm>
            <a:off x="5184000" y="457200"/>
            <a:ext cx="6170400" cy="5403600"/>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latinLnBrk="0" hangingPunct="1">
              <a:lnSpc>
                <a:spcPct val="120000"/>
              </a:lnSpc>
              <a:spcBef>
                <a:spcPts val="600"/>
              </a:spcBef>
              <a:spcAft>
                <a:spcPts val="60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rgbClr val="FFFFFF"/>
              </a:solidFill>
              <a:effectLst/>
              <a:uLnTx/>
              <a:uFillTx/>
              <a:latin typeface="+mn-lt"/>
              <a:ea typeface="+mn-ea"/>
              <a:cs typeface="+mn-cs"/>
            </a:endParaRPr>
          </a:p>
        </p:txBody>
      </p:sp>
      <p:sp>
        <p:nvSpPr>
          <p:cNvPr id="4" name="文本占位符 3"/>
          <p:cNvSpPr>
            <a:spLocks noGrp="1"/>
          </p:cNvSpPr>
          <p:nvPr>
            <p:ph type="body" sz="half" idx="2"/>
          </p:nvPr>
        </p:nvSpPr>
        <p:spPr>
          <a:xfrm>
            <a:off x="839787" y="2059200"/>
            <a:ext cx="4165200" cy="38124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normAutofit/>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normAutofit/>
          </a:bodyPr>
          <a:lstStyle>
            <a:lvl1pPr marL="342900" indent="-342900">
              <a:buFont typeface="Arial" panose="020B0604020202020204" pitchFamily="34" charset="0"/>
              <a:buChar char="•"/>
              <a:defRPr sz="2400"/>
            </a:lvl1pPr>
            <a:lvl2pPr marL="742950" indent="-285750">
              <a:buFont typeface="Arial" panose="020B0604020202020204" pitchFamily="34" charset="0"/>
              <a:buChar char="•"/>
              <a:defRPr sz="2000"/>
            </a:lvl2pPr>
            <a:lvl3pPr marL="1200150" indent="-285750">
              <a:buFont typeface="Arial" panose="020B0604020202020204" pitchFamily="34" charset="0"/>
              <a:buChar char="•"/>
              <a:defRPr sz="1800"/>
            </a:lvl3pPr>
            <a:lvl4pPr marL="1657350" indent="-285750">
              <a:buFont typeface="Arial" panose="020B0604020202020204" pitchFamily="34" charset="0"/>
              <a:buChar char="•"/>
              <a:defRPr sz="1800"/>
            </a:lvl4pPr>
            <a:lvl5pPr marL="2114550" indent="-285750">
              <a:buFont typeface="Arial" panose="020B0604020202020204" pitchFamily="34" charset="0"/>
              <a:buChar cha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normAutofit/>
          </a:body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5" name="页脚占位符 4"/>
          <p:cNvSpPr>
            <a:spLocks noGrp="1"/>
          </p:cNvSpPr>
          <p:nvPr>
            <p:ph type="ftr" sz="quarter" idx="11"/>
          </p:nvPr>
        </p:nvSpPr>
        <p:spPr/>
        <p:txBody>
          <a:bodyPr>
            <a:normAutofit/>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6" name="灯片编号占位符 5"/>
          <p:cNvSpPr>
            <a:spLocks noGrp="1"/>
          </p:cNvSpPr>
          <p:nvPr>
            <p:ph type="sldNum" sz="quarter" idx="12"/>
          </p:nvPr>
        </p:nvSpPr>
        <p:spPr/>
        <p:txBody>
          <a:bodyPr>
            <a:normAutofit/>
          </a:body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userDrawn="1"/>
        </p:nvSpPr>
        <p:spPr>
          <a:xfrm>
            <a:off x="0" y="6387921"/>
            <a:ext cx="12192000" cy="4700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3438000" y="1466193"/>
            <a:ext cx="2048400" cy="3074276"/>
          </a:xfrm>
        </p:spPr>
        <p:txBody>
          <a:bodyPr anchor="ctr" anchorCtr="0">
            <a:normAutofit/>
          </a:bodyPr>
          <a:lstStyle>
            <a:lvl1pPr marL="0" indent="0" algn="ctr">
              <a:buFont typeface="Arial" panose="020B0604020202020204" pitchFamily="34" charset="0"/>
              <a:buNone/>
              <a:defRPr sz="2400">
                <a:solidFill>
                  <a:schemeClr val="bg1"/>
                </a:solidFill>
              </a:defRPr>
            </a:lvl1pPr>
            <a:lvl2pPr marL="457200" indent="0" algn="ctr">
              <a:buFont typeface="Arial" panose="020B0604020202020204" pitchFamily="34" charset="0"/>
              <a:buNone/>
              <a:defRPr sz="2000">
                <a:solidFill>
                  <a:schemeClr val="bg1"/>
                </a:solidFill>
              </a:defRPr>
            </a:lvl2pPr>
            <a:lvl3pPr marL="914400" indent="0" algn="ctr">
              <a:buFont typeface="Arial" panose="020B0604020202020204" pitchFamily="34" charset="0"/>
              <a:buNone/>
              <a:defRPr sz="1800">
                <a:solidFill>
                  <a:schemeClr val="bg1"/>
                </a:solidFill>
              </a:defRPr>
            </a:lvl3pPr>
            <a:lvl4pPr marL="1371600" indent="0" algn="ctr">
              <a:buFont typeface="Arial" panose="020B0604020202020204" pitchFamily="34" charset="0"/>
              <a:buNone/>
              <a:defRPr sz="1800">
                <a:solidFill>
                  <a:schemeClr val="bg1"/>
                </a:solidFill>
              </a:defRPr>
            </a:lvl4pPr>
            <a:lvl5pPr marL="1828800" indent="0" algn="ctr">
              <a:buFont typeface="Arial" panose="020B0604020202020204" pitchFamily="34" charset="0"/>
              <a:buNone/>
              <a:defRPr sz="1800">
                <a:solidFill>
                  <a:schemeClr val="bg1"/>
                </a:solidFill>
              </a:defRPr>
            </a:lvl5pPr>
          </a:lstStyle>
          <a:p>
            <a:r>
              <a:rPr lang="zh-CN" altLang="en-US" sz="2400" dirty="0" smtClean="0"/>
              <a:t>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hasCustomPrompt="1"/>
          </p:nvPr>
        </p:nvSpPr>
        <p:spPr>
          <a:xfrm>
            <a:off x="6989209" y="1466193"/>
            <a:ext cx="2048400" cy="3074276"/>
          </a:xfrm>
        </p:spPr>
        <p:txBody>
          <a:bodyPr anchor="ctr" anchorCtr="0">
            <a:normAutofit/>
          </a:bodyPr>
          <a:lstStyle>
            <a:lvl1pPr marL="0" indent="0" algn="ctr">
              <a:buFont typeface="Arial" panose="020B0604020202020204" pitchFamily="34" charset="0"/>
              <a:buNone/>
              <a:defRPr sz="2400">
                <a:solidFill>
                  <a:schemeClr val="bg1"/>
                </a:solidFill>
              </a:defRPr>
            </a:lvl1pPr>
            <a:lvl2pPr marL="457200" indent="0" algn="ctr">
              <a:buFont typeface="Arial" panose="020B0604020202020204" pitchFamily="34" charset="0"/>
              <a:buNone/>
              <a:defRPr sz="2000">
                <a:solidFill>
                  <a:schemeClr val="bg1"/>
                </a:solidFill>
              </a:defRPr>
            </a:lvl2pPr>
            <a:lvl3pPr marL="914400" indent="0" algn="ctr">
              <a:buFont typeface="Arial" panose="020B0604020202020204" pitchFamily="34" charset="0"/>
              <a:buNone/>
              <a:defRPr sz="1800">
                <a:solidFill>
                  <a:schemeClr val="bg1"/>
                </a:solidFill>
              </a:defRPr>
            </a:lvl3pPr>
            <a:lvl4pPr marL="1371600" indent="0" algn="ctr">
              <a:buFont typeface="Arial" panose="020B0604020202020204" pitchFamily="34" charset="0"/>
              <a:buNone/>
              <a:defRPr sz="1800">
                <a:solidFill>
                  <a:schemeClr val="bg1"/>
                </a:solidFill>
              </a:defRPr>
            </a:lvl4pPr>
            <a:lvl5pPr marL="1828800" indent="0" algn="ctr">
              <a:buFont typeface="Arial" panose="020B0604020202020204" pitchFamily="34" charset="0"/>
              <a:buNone/>
              <a:defRPr sz="1800">
                <a:solidFill>
                  <a:schemeClr val="bg1"/>
                </a:solidFill>
              </a:defRPr>
            </a:lvl5pPr>
          </a:lstStyle>
          <a:p>
            <a:r>
              <a:rPr lang="zh-CN" altLang="en-US" sz="2400" dirty="0" smtClean="0"/>
              <a:t>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CBE5BA73-C434-4E0A-93FF-8F6D54E16052}" type="datetimeFigureOut">
              <a:rPr lang="zh-CN" altLang="en-US" smtClean="0"/>
              <a:t>2018/2/25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854C798-DD1A-4B62-89ED-1F2F951FCABD}" type="slidenum">
              <a:rPr lang="zh-CN" altLang="en-US" smtClean="0"/>
              <a:t>‹#›</a:t>
            </a:fld>
            <a:endParaRPr lang="zh-CN" altLang="en-US"/>
          </a:p>
        </p:txBody>
      </p:sp>
      <p:sp>
        <p:nvSpPr>
          <p:cNvPr id="9" name="Freeform 96"/>
          <p:cNvSpPr/>
          <p:nvPr userDrawn="1"/>
        </p:nvSpPr>
        <p:spPr bwMode="auto">
          <a:xfrm>
            <a:off x="136436" y="125206"/>
            <a:ext cx="520386" cy="400110"/>
          </a:xfrm>
          <a:custGeom>
            <a:avLst/>
            <a:gdLst>
              <a:gd name="T0" fmla="*/ 260 w 390"/>
              <a:gd name="T1" fmla="*/ 282 h 308"/>
              <a:gd name="T2" fmla="*/ 241 w 390"/>
              <a:gd name="T3" fmla="*/ 257 h 308"/>
              <a:gd name="T4" fmla="*/ 243 w 390"/>
              <a:gd name="T5" fmla="*/ 245 h 308"/>
              <a:gd name="T6" fmla="*/ 261 w 390"/>
              <a:gd name="T7" fmla="*/ 245 h 308"/>
              <a:gd name="T8" fmla="*/ 287 w 390"/>
              <a:gd name="T9" fmla="*/ 219 h 308"/>
              <a:gd name="T10" fmla="*/ 261 w 390"/>
              <a:gd name="T11" fmla="*/ 193 h 308"/>
              <a:gd name="T12" fmla="*/ 243 w 390"/>
              <a:gd name="T13" fmla="*/ 193 h 308"/>
              <a:gd name="T14" fmla="*/ 243 w 390"/>
              <a:gd name="T15" fmla="*/ 180 h 308"/>
              <a:gd name="T16" fmla="*/ 284 w 390"/>
              <a:gd name="T17" fmla="*/ 180 h 308"/>
              <a:gd name="T18" fmla="*/ 310 w 390"/>
              <a:gd name="T19" fmla="*/ 155 h 308"/>
              <a:gd name="T20" fmla="*/ 284 w 390"/>
              <a:gd name="T21" fmla="*/ 129 h 308"/>
              <a:gd name="T22" fmla="*/ 243 w 390"/>
              <a:gd name="T23" fmla="*/ 129 h 308"/>
              <a:gd name="T24" fmla="*/ 241 w 390"/>
              <a:gd name="T25" fmla="*/ 116 h 308"/>
              <a:gd name="T26" fmla="*/ 364 w 390"/>
              <a:gd name="T27" fmla="*/ 116 h 308"/>
              <a:gd name="T28" fmla="*/ 390 w 390"/>
              <a:gd name="T29" fmla="*/ 90 h 308"/>
              <a:gd name="T30" fmla="*/ 364 w 390"/>
              <a:gd name="T31" fmla="*/ 65 h 308"/>
              <a:gd name="T32" fmla="*/ 179 w 390"/>
              <a:gd name="T33" fmla="*/ 65 h 308"/>
              <a:gd name="T34" fmla="*/ 176 w 390"/>
              <a:gd name="T35" fmla="*/ 64 h 308"/>
              <a:gd name="T36" fmla="*/ 112 w 390"/>
              <a:gd name="T37" fmla="*/ 64 h 308"/>
              <a:gd name="T38" fmla="*/ 124 w 390"/>
              <a:gd name="T39" fmla="*/ 52 h 308"/>
              <a:gd name="T40" fmla="*/ 175 w 390"/>
              <a:gd name="T41" fmla="*/ 52 h 308"/>
              <a:gd name="T42" fmla="*/ 213 w 390"/>
              <a:gd name="T43" fmla="*/ 14 h 308"/>
              <a:gd name="T44" fmla="*/ 213 w 390"/>
              <a:gd name="T45" fmla="*/ 2 h 308"/>
              <a:gd name="T46" fmla="*/ 213 w 390"/>
              <a:gd name="T47" fmla="*/ 0 h 308"/>
              <a:gd name="T48" fmla="*/ 165 w 390"/>
              <a:gd name="T49" fmla="*/ 0 h 308"/>
              <a:gd name="T50" fmla="*/ 166 w 390"/>
              <a:gd name="T51" fmla="*/ 0 h 308"/>
              <a:gd name="T52" fmla="*/ 102 w 390"/>
              <a:gd name="T53" fmla="*/ 0 h 308"/>
              <a:gd name="T54" fmla="*/ 16 w 390"/>
              <a:gd name="T55" fmla="*/ 85 h 308"/>
              <a:gd name="T56" fmla="*/ 18 w 390"/>
              <a:gd name="T57" fmla="*/ 85 h 308"/>
              <a:gd name="T58" fmla="*/ 0 w 390"/>
              <a:gd name="T59" fmla="*/ 132 h 308"/>
              <a:gd name="T60" fmla="*/ 0 w 390"/>
              <a:gd name="T61" fmla="*/ 241 h 308"/>
              <a:gd name="T62" fmla="*/ 67 w 390"/>
              <a:gd name="T63" fmla="*/ 308 h 308"/>
              <a:gd name="T64" fmla="*/ 112 w 390"/>
              <a:gd name="T65" fmla="*/ 308 h 308"/>
              <a:gd name="T66" fmla="*/ 176 w 390"/>
              <a:gd name="T67" fmla="*/ 308 h 308"/>
              <a:gd name="T68" fmla="*/ 234 w 390"/>
              <a:gd name="T69" fmla="*/ 308 h 308"/>
              <a:gd name="T70" fmla="*/ 260 w 390"/>
              <a:gd name="T71" fmla="*/ 28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0" h="308">
                <a:moveTo>
                  <a:pt x="260" y="282"/>
                </a:moveTo>
                <a:cubicBezTo>
                  <a:pt x="260" y="270"/>
                  <a:pt x="252" y="260"/>
                  <a:pt x="241" y="257"/>
                </a:cubicBezTo>
                <a:cubicBezTo>
                  <a:pt x="242" y="253"/>
                  <a:pt x="243" y="249"/>
                  <a:pt x="243" y="245"/>
                </a:cubicBezTo>
                <a:cubicBezTo>
                  <a:pt x="261" y="245"/>
                  <a:pt x="261" y="245"/>
                  <a:pt x="261" y="245"/>
                </a:cubicBezTo>
                <a:cubicBezTo>
                  <a:pt x="275" y="245"/>
                  <a:pt x="287" y="233"/>
                  <a:pt x="287" y="219"/>
                </a:cubicBezTo>
                <a:cubicBezTo>
                  <a:pt x="287" y="204"/>
                  <a:pt x="275" y="193"/>
                  <a:pt x="261" y="193"/>
                </a:cubicBezTo>
                <a:cubicBezTo>
                  <a:pt x="243" y="193"/>
                  <a:pt x="243" y="193"/>
                  <a:pt x="243" y="193"/>
                </a:cubicBezTo>
                <a:cubicBezTo>
                  <a:pt x="243" y="180"/>
                  <a:pt x="243" y="180"/>
                  <a:pt x="243" y="180"/>
                </a:cubicBezTo>
                <a:cubicBezTo>
                  <a:pt x="284" y="180"/>
                  <a:pt x="284" y="180"/>
                  <a:pt x="284" y="180"/>
                </a:cubicBezTo>
                <a:cubicBezTo>
                  <a:pt x="299" y="180"/>
                  <a:pt x="310" y="169"/>
                  <a:pt x="310" y="155"/>
                </a:cubicBezTo>
                <a:cubicBezTo>
                  <a:pt x="310" y="140"/>
                  <a:pt x="299" y="129"/>
                  <a:pt x="284" y="129"/>
                </a:cubicBezTo>
                <a:cubicBezTo>
                  <a:pt x="243" y="129"/>
                  <a:pt x="243" y="129"/>
                  <a:pt x="243" y="129"/>
                </a:cubicBezTo>
                <a:cubicBezTo>
                  <a:pt x="243" y="124"/>
                  <a:pt x="242" y="120"/>
                  <a:pt x="241" y="116"/>
                </a:cubicBezTo>
                <a:cubicBezTo>
                  <a:pt x="364" y="116"/>
                  <a:pt x="364" y="116"/>
                  <a:pt x="364" y="116"/>
                </a:cubicBezTo>
                <a:cubicBezTo>
                  <a:pt x="379" y="116"/>
                  <a:pt x="390" y="105"/>
                  <a:pt x="390" y="90"/>
                </a:cubicBezTo>
                <a:cubicBezTo>
                  <a:pt x="390" y="76"/>
                  <a:pt x="379" y="65"/>
                  <a:pt x="364" y="65"/>
                </a:cubicBezTo>
                <a:cubicBezTo>
                  <a:pt x="179" y="65"/>
                  <a:pt x="179" y="65"/>
                  <a:pt x="179" y="65"/>
                </a:cubicBezTo>
                <a:cubicBezTo>
                  <a:pt x="178" y="64"/>
                  <a:pt x="177" y="64"/>
                  <a:pt x="176" y="64"/>
                </a:cubicBezTo>
                <a:cubicBezTo>
                  <a:pt x="112" y="64"/>
                  <a:pt x="112" y="64"/>
                  <a:pt x="112" y="64"/>
                </a:cubicBezTo>
                <a:cubicBezTo>
                  <a:pt x="124" y="52"/>
                  <a:pt x="124" y="52"/>
                  <a:pt x="124" y="52"/>
                </a:cubicBezTo>
                <a:cubicBezTo>
                  <a:pt x="175" y="52"/>
                  <a:pt x="175" y="52"/>
                  <a:pt x="175" y="52"/>
                </a:cubicBezTo>
                <a:cubicBezTo>
                  <a:pt x="196" y="52"/>
                  <a:pt x="213" y="35"/>
                  <a:pt x="213" y="14"/>
                </a:cubicBezTo>
                <a:cubicBezTo>
                  <a:pt x="213" y="2"/>
                  <a:pt x="213" y="2"/>
                  <a:pt x="213" y="2"/>
                </a:cubicBezTo>
                <a:cubicBezTo>
                  <a:pt x="213" y="1"/>
                  <a:pt x="213" y="0"/>
                  <a:pt x="213" y="0"/>
                </a:cubicBezTo>
                <a:cubicBezTo>
                  <a:pt x="165" y="0"/>
                  <a:pt x="165" y="0"/>
                  <a:pt x="165" y="0"/>
                </a:cubicBezTo>
                <a:cubicBezTo>
                  <a:pt x="166" y="0"/>
                  <a:pt x="166" y="0"/>
                  <a:pt x="166" y="0"/>
                </a:cubicBezTo>
                <a:cubicBezTo>
                  <a:pt x="102" y="0"/>
                  <a:pt x="102" y="0"/>
                  <a:pt x="102" y="0"/>
                </a:cubicBezTo>
                <a:cubicBezTo>
                  <a:pt x="16" y="85"/>
                  <a:pt x="16" y="85"/>
                  <a:pt x="16" y="85"/>
                </a:cubicBezTo>
                <a:cubicBezTo>
                  <a:pt x="18" y="85"/>
                  <a:pt x="18" y="85"/>
                  <a:pt x="18" y="85"/>
                </a:cubicBezTo>
                <a:cubicBezTo>
                  <a:pt x="7" y="97"/>
                  <a:pt x="0" y="114"/>
                  <a:pt x="0" y="132"/>
                </a:cubicBezTo>
                <a:cubicBezTo>
                  <a:pt x="0" y="241"/>
                  <a:pt x="0" y="241"/>
                  <a:pt x="0" y="241"/>
                </a:cubicBezTo>
                <a:cubicBezTo>
                  <a:pt x="0" y="278"/>
                  <a:pt x="30" y="308"/>
                  <a:pt x="67" y="308"/>
                </a:cubicBezTo>
                <a:cubicBezTo>
                  <a:pt x="112" y="308"/>
                  <a:pt x="112" y="308"/>
                  <a:pt x="112" y="308"/>
                </a:cubicBezTo>
                <a:cubicBezTo>
                  <a:pt x="176" y="308"/>
                  <a:pt x="176" y="308"/>
                  <a:pt x="176" y="308"/>
                </a:cubicBezTo>
                <a:cubicBezTo>
                  <a:pt x="234" y="308"/>
                  <a:pt x="234" y="308"/>
                  <a:pt x="234" y="308"/>
                </a:cubicBezTo>
                <a:cubicBezTo>
                  <a:pt x="248" y="308"/>
                  <a:pt x="260" y="296"/>
                  <a:pt x="260" y="2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normAutofit/>
          </a:body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4" name="页脚占位符 3"/>
          <p:cNvSpPr>
            <a:spLocks noGrp="1"/>
          </p:cNvSpPr>
          <p:nvPr>
            <p:ph type="ftr" sz="quarter" idx="11"/>
          </p:nvPr>
        </p:nvSpPr>
        <p:spPr/>
        <p:txBody>
          <a:bodyPr>
            <a:normAutofit/>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5" name="灯片编号占位符 4"/>
          <p:cNvSpPr>
            <a:spLocks noGrp="1"/>
          </p:cNvSpPr>
          <p:nvPr>
            <p:ph type="sldNum" sz="quarter" idx="12"/>
          </p:nvPr>
        </p:nvSpPr>
        <p:spPr/>
        <p:txBody>
          <a:bodyPr>
            <a:normAutofit/>
          </a:body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9" name="内容占位符 8"/>
          <p:cNvSpPr>
            <a:spLocks noGrp="1"/>
          </p:cNvSpPr>
          <p:nvPr>
            <p:ph sz="quarter" idx="13"/>
          </p:nvPr>
        </p:nvSpPr>
        <p:spPr>
          <a:xfrm>
            <a:off x="838800" y="363600"/>
            <a:ext cx="10515600" cy="5810400"/>
          </a:xfrm>
        </p:spPr>
        <p:txBody>
          <a:bodyPr>
            <a:normAutofit/>
          </a:bodyPr>
          <a:lstStyle>
            <a:lvl1pPr marL="342900" indent="-342900">
              <a:buFont typeface="Arial" panose="020B0604020202020204" pitchFamily="34" charset="0"/>
              <a:buChar char="•"/>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userDrawn="1"/>
        </p:nvSpPr>
        <p:spPr>
          <a:xfrm>
            <a:off x="0" y="6387921"/>
            <a:ext cx="12192000" cy="4700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9788" y="79200"/>
            <a:ext cx="10515600" cy="619200"/>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364107"/>
            <a:ext cx="5157787" cy="946098"/>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hasCustomPrompt="1"/>
          </p:nvPr>
        </p:nvSpPr>
        <p:spPr>
          <a:xfrm>
            <a:off x="839788" y="2310205"/>
            <a:ext cx="5157787" cy="3684588"/>
          </a:xfrm>
        </p:spPr>
        <p:txBody>
          <a:bodyPr/>
          <a:lstStyle>
            <a:lvl1pP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364107"/>
            <a:ext cx="5183188" cy="946098"/>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hasCustomPrompt="1"/>
          </p:nvPr>
        </p:nvSpPr>
        <p:spPr>
          <a:xfrm>
            <a:off x="6172200" y="2310205"/>
            <a:ext cx="5183188" cy="3684588"/>
          </a:xfrm>
        </p:spPr>
        <p:txBody>
          <a:bodyPr/>
          <a:lstStyle>
            <a:lvl1pP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CBE5BA73-C434-4E0A-93FF-8F6D54E16052}" type="datetimeFigureOut">
              <a:rPr lang="zh-CN" altLang="en-US" smtClean="0"/>
              <a:t>2018/2/25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854C798-DD1A-4B62-89ED-1F2F951FCABD}" type="slidenum">
              <a:rPr lang="zh-CN" altLang="en-US" smtClean="0"/>
              <a:t>‹#›</a:t>
            </a:fld>
            <a:endParaRPr lang="zh-CN" altLang="en-US"/>
          </a:p>
        </p:txBody>
      </p:sp>
      <p:sp>
        <p:nvSpPr>
          <p:cNvPr id="11" name="Freeform 96"/>
          <p:cNvSpPr/>
          <p:nvPr userDrawn="1"/>
        </p:nvSpPr>
        <p:spPr bwMode="auto">
          <a:xfrm>
            <a:off x="136436" y="125206"/>
            <a:ext cx="520386" cy="400110"/>
          </a:xfrm>
          <a:custGeom>
            <a:avLst/>
            <a:gdLst>
              <a:gd name="T0" fmla="*/ 260 w 390"/>
              <a:gd name="T1" fmla="*/ 282 h 308"/>
              <a:gd name="T2" fmla="*/ 241 w 390"/>
              <a:gd name="T3" fmla="*/ 257 h 308"/>
              <a:gd name="T4" fmla="*/ 243 w 390"/>
              <a:gd name="T5" fmla="*/ 245 h 308"/>
              <a:gd name="T6" fmla="*/ 261 w 390"/>
              <a:gd name="T7" fmla="*/ 245 h 308"/>
              <a:gd name="T8" fmla="*/ 287 w 390"/>
              <a:gd name="T9" fmla="*/ 219 h 308"/>
              <a:gd name="T10" fmla="*/ 261 w 390"/>
              <a:gd name="T11" fmla="*/ 193 h 308"/>
              <a:gd name="T12" fmla="*/ 243 w 390"/>
              <a:gd name="T13" fmla="*/ 193 h 308"/>
              <a:gd name="T14" fmla="*/ 243 w 390"/>
              <a:gd name="T15" fmla="*/ 180 h 308"/>
              <a:gd name="T16" fmla="*/ 284 w 390"/>
              <a:gd name="T17" fmla="*/ 180 h 308"/>
              <a:gd name="T18" fmla="*/ 310 w 390"/>
              <a:gd name="T19" fmla="*/ 155 h 308"/>
              <a:gd name="T20" fmla="*/ 284 w 390"/>
              <a:gd name="T21" fmla="*/ 129 h 308"/>
              <a:gd name="T22" fmla="*/ 243 w 390"/>
              <a:gd name="T23" fmla="*/ 129 h 308"/>
              <a:gd name="T24" fmla="*/ 241 w 390"/>
              <a:gd name="T25" fmla="*/ 116 h 308"/>
              <a:gd name="T26" fmla="*/ 364 w 390"/>
              <a:gd name="T27" fmla="*/ 116 h 308"/>
              <a:gd name="T28" fmla="*/ 390 w 390"/>
              <a:gd name="T29" fmla="*/ 90 h 308"/>
              <a:gd name="T30" fmla="*/ 364 w 390"/>
              <a:gd name="T31" fmla="*/ 65 h 308"/>
              <a:gd name="T32" fmla="*/ 179 w 390"/>
              <a:gd name="T33" fmla="*/ 65 h 308"/>
              <a:gd name="T34" fmla="*/ 176 w 390"/>
              <a:gd name="T35" fmla="*/ 64 h 308"/>
              <a:gd name="T36" fmla="*/ 112 w 390"/>
              <a:gd name="T37" fmla="*/ 64 h 308"/>
              <a:gd name="T38" fmla="*/ 124 w 390"/>
              <a:gd name="T39" fmla="*/ 52 h 308"/>
              <a:gd name="T40" fmla="*/ 175 w 390"/>
              <a:gd name="T41" fmla="*/ 52 h 308"/>
              <a:gd name="T42" fmla="*/ 213 w 390"/>
              <a:gd name="T43" fmla="*/ 14 h 308"/>
              <a:gd name="T44" fmla="*/ 213 w 390"/>
              <a:gd name="T45" fmla="*/ 2 h 308"/>
              <a:gd name="T46" fmla="*/ 213 w 390"/>
              <a:gd name="T47" fmla="*/ 0 h 308"/>
              <a:gd name="T48" fmla="*/ 165 w 390"/>
              <a:gd name="T49" fmla="*/ 0 h 308"/>
              <a:gd name="T50" fmla="*/ 166 w 390"/>
              <a:gd name="T51" fmla="*/ 0 h 308"/>
              <a:gd name="T52" fmla="*/ 102 w 390"/>
              <a:gd name="T53" fmla="*/ 0 h 308"/>
              <a:gd name="T54" fmla="*/ 16 w 390"/>
              <a:gd name="T55" fmla="*/ 85 h 308"/>
              <a:gd name="T56" fmla="*/ 18 w 390"/>
              <a:gd name="T57" fmla="*/ 85 h 308"/>
              <a:gd name="T58" fmla="*/ 0 w 390"/>
              <a:gd name="T59" fmla="*/ 132 h 308"/>
              <a:gd name="T60" fmla="*/ 0 w 390"/>
              <a:gd name="T61" fmla="*/ 241 h 308"/>
              <a:gd name="T62" fmla="*/ 67 w 390"/>
              <a:gd name="T63" fmla="*/ 308 h 308"/>
              <a:gd name="T64" fmla="*/ 112 w 390"/>
              <a:gd name="T65" fmla="*/ 308 h 308"/>
              <a:gd name="T66" fmla="*/ 176 w 390"/>
              <a:gd name="T67" fmla="*/ 308 h 308"/>
              <a:gd name="T68" fmla="*/ 234 w 390"/>
              <a:gd name="T69" fmla="*/ 308 h 308"/>
              <a:gd name="T70" fmla="*/ 260 w 390"/>
              <a:gd name="T71" fmla="*/ 28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0" h="308">
                <a:moveTo>
                  <a:pt x="260" y="282"/>
                </a:moveTo>
                <a:cubicBezTo>
                  <a:pt x="260" y="270"/>
                  <a:pt x="252" y="260"/>
                  <a:pt x="241" y="257"/>
                </a:cubicBezTo>
                <a:cubicBezTo>
                  <a:pt x="242" y="253"/>
                  <a:pt x="243" y="249"/>
                  <a:pt x="243" y="245"/>
                </a:cubicBezTo>
                <a:cubicBezTo>
                  <a:pt x="261" y="245"/>
                  <a:pt x="261" y="245"/>
                  <a:pt x="261" y="245"/>
                </a:cubicBezTo>
                <a:cubicBezTo>
                  <a:pt x="275" y="245"/>
                  <a:pt x="287" y="233"/>
                  <a:pt x="287" y="219"/>
                </a:cubicBezTo>
                <a:cubicBezTo>
                  <a:pt x="287" y="204"/>
                  <a:pt x="275" y="193"/>
                  <a:pt x="261" y="193"/>
                </a:cubicBezTo>
                <a:cubicBezTo>
                  <a:pt x="243" y="193"/>
                  <a:pt x="243" y="193"/>
                  <a:pt x="243" y="193"/>
                </a:cubicBezTo>
                <a:cubicBezTo>
                  <a:pt x="243" y="180"/>
                  <a:pt x="243" y="180"/>
                  <a:pt x="243" y="180"/>
                </a:cubicBezTo>
                <a:cubicBezTo>
                  <a:pt x="284" y="180"/>
                  <a:pt x="284" y="180"/>
                  <a:pt x="284" y="180"/>
                </a:cubicBezTo>
                <a:cubicBezTo>
                  <a:pt x="299" y="180"/>
                  <a:pt x="310" y="169"/>
                  <a:pt x="310" y="155"/>
                </a:cubicBezTo>
                <a:cubicBezTo>
                  <a:pt x="310" y="140"/>
                  <a:pt x="299" y="129"/>
                  <a:pt x="284" y="129"/>
                </a:cubicBezTo>
                <a:cubicBezTo>
                  <a:pt x="243" y="129"/>
                  <a:pt x="243" y="129"/>
                  <a:pt x="243" y="129"/>
                </a:cubicBezTo>
                <a:cubicBezTo>
                  <a:pt x="243" y="124"/>
                  <a:pt x="242" y="120"/>
                  <a:pt x="241" y="116"/>
                </a:cubicBezTo>
                <a:cubicBezTo>
                  <a:pt x="364" y="116"/>
                  <a:pt x="364" y="116"/>
                  <a:pt x="364" y="116"/>
                </a:cubicBezTo>
                <a:cubicBezTo>
                  <a:pt x="379" y="116"/>
                  <a:pt x="390" y="105"/>
                  <a:pt x="390" y="90"/>
                </a:cubicBezTo>
                <a:cubicBezTo>
                  <a:pt x="390" y="76"/>
                  <a:pt x="379" y="65"/>
                  <a:pt x="364" y="65"/>
                </a:cubicBezTo>
                <a:cubicBezTo>
                  <a:pt x="179" y="65"/>
                  <a:pt x="179" y="65"/>
                  <a:pt x="179" y="65"/>
                </a:cubicBezTo>
                <a:cubicBezTo>
                  <a:pt x="178" y="64"/>
                  <a:pt x="177" y="64"/>
                  <a:pt x="176" y="64"/>
                </a:cubicBezTo>
                <a:cubicBezTo>
                  <a:pt x="112" y="64"/>
                  <a:pt x="112" y="64"/>
                  <a:pt x="112" y="64"/>
                </a:cubicBezTo>
                <a:cubicBezTo>
                  <a:pt x="124" y="52"/>
                  <a:pt x="124" y="52"/>
                  <a:pt x="124" y="52"/>
                </a:cubicBezTo>
                <a:cubicBezTo>
                  <a:pt x="175" y="52"/>
                  <a:pt x="175" y="52"/>
                  <a:pt x="175" y="52"/>
                </a:cubicBezTo>
                <a:cubicBezTo>
                  <a:pt x="196" y="52"/>
                  <a:pt x="213" y="35"/>
                  <a:pt x="213" y="14"/>
                </a:cubicBezTo>
                <a:cubicBezTo>
                  <a:pt x="213" y="2"/>
                  <a:pt x="213" y="2"/>
                  <a:pt x="213" y="2"/>
                </a:cubicBezTo>
                <a:cubicBezTo>
                  <a:pt x="213" y="1"/>
                  <a:pt x="213" y="0"/>
                  <a:pt x="213" y="0"/>
                </a:cubicBezTo>
                <a:cubicBezTo>
                  <a:pt x="165" y="0"/>
                  <a:pt x="165" y="0"/>
                  <a:pt x="165" y="0"/>
                </a:cubicBezTo>
                <a:cubicBezTo>
                  <a:pt x="166" y="0"/>
                  <a:pt x="166" y="0"/>
                  <a:pt x="166" y="0"/>
                </a:cubicBezTo>
                <a:cubicBezTo>
                  <a:pt x="102" y="0"/>
                  <a:pt x="102" y="0"/>
                  <a:pt x="102" y="0"/>
                </a:cubicBezTo>
                <a:cubicBezTo>
                  <a:pt x="16" y="85"/>
                  <a:pt x="16" y="85"/>
                  <a:pt x="16" y="85"/>
                </a:cubicBezTo>
                <a:cubicBezTo>
                  <a:pt x="18" y="85"/>
                  <a:pt x="18" y="85"/>
                  <a:pt x="18" y="85"/>
                </a:cubicBezTo>
                <a:cubicBezTo>
                  <a:pt x="7" y="97"/>
                  <a:pt x="0" y="114"/>
                  <a:pt x="0" y="132"/>
                </a:cubicBezTo>
                <a:cubicBezTo>
                  <a:pt x="0" y="241"/>
                  <a:pt x="0" y="241"/>
                  <a:pt x="0" y="241"/>
                </a:cubicBezTo>
                <a:cubicBezTo>
                  <a:pt x="0" y="278"/>
                  <a:pt x="30" y="308"/>
                  <a:pt x="67" y="308"/>
                </a:cubicBezTo>
                <a:cubicBezTo>
                  <a:pt x="112" y="308"/>
                  <a:pt x="112" y="308"/>
                  <a:pt x="112" y="308"/>
                </a:cubicBezTo>
                <a:cubicBezTo>
                  <a:pt x="176" y="308"/>
                  <a:pt x="176" y="308"/>
                  <a:pt x="176" y="308"/>
                </a:cubicBezTo>
                <a:cubicBezTo>
                  <a:pt x="234" y="308"/>
                  <a:pt x="234" y="308"/>
                  <a:pt x="234" y="308"/>
                </a:cubicBezTo>
                <a:cubicBezTo>
                  <a:pt x="248" y="308"/>
                  <a:pt x="260" y="296"/>
                  <a:pt x="260" y="2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8" name="组合 7"/>
          <p:cNvGrpSpPr/>
          <p:nvPr userDrawn="1"/>
        </p:nvGrpSpPr>
        <p:grpSpPr>
          <a:xfrm>
            <a:off x="0" y="-25256"/>
            <a:ext cx="12192842" cy="6866663"/>
            <a:chOff x="0" y="-25256"/>
            <a:chExt cx="12192842" cy="6866663"/>
          </a:xfrm>
        </p:grpSpPr>
        <p:pic>
          <p:nvPicPr>
            <p:cNvPr id="6" name="图片 5"/>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20"/>
                      </a14:imgEffect>
                    </a14:imgLayer>
                  </a14:imgProps>
                </a:ext>
              </a:extLst>
            </a:blip>
            <a:srcRect r="5054"/>
            <a:stretch>
              <a:fillRect/>
            </a:stretch>
          </p:blipFill>
          <p:spPr>
            <a:xfrm>
              <a:off x="0" y="-25256"/>
              <a:ext cx="12192000" cy="6858000"/>
            </a:xfrm>
            <a:prstGeom prst="rect">
              <a:avLst/>
            </a:prstGeom>
          </p:spPr>
        </p:pic>
        <p:pic>
          <p:nvPicPr>
            <p:cNvPr id="7" name="图片 6"/>
            <p:cNvPicPr>
              <a:picLocks noChangeAspect="1"/>
            </p:cNvPicPr>
            <p:nvPr userDrawn="1"/>
          </p:nvPicPr>
          <p:blipFill>
            <a:blip r:embed="rId4" cstate="email"/>
            <a:stretch>
              <a:fillRect/>
            </a:stretch>
          </p:blipFill>
          <p:spPr>
            <a:xfrm>
              <a:off x="6023155" y="-11091"/>
              <a:ext cx="6169687" cy="6852498"/>
            </a:xfrm>
            <a:prstGeom prst="rect">
              <a:avLst/>
            </a:prstGeom>
          </p:spPr>
        </p:pic>
      </p:grpSp>
      <p:sp>
        <p:nvSpPr>
          <p:cNvPr id="2" name="标题 1"/>
          <p:cNvSpPr>
            <a:spLocks noGrp="1"/>
          </p:cNvSpPr>
          <p:nvPr>
            <p:ph type="title" hasCustomPrompt="1"/>
          </p:nvPr>
        </p:nvSpPr>
        <p:spPr>
          <a:xfrm>
            <a:off x="8773199" y="4062334"/>
            <a:ext cx="3218931" cy="648000"/>
          </a:xfrm>
        </p:spPr>
        <p:txBody>
          <a:bodyPr>
            <a:normAutofit/>
          </a:bodyPr>
          <a:lstStyle>
            <a:lvl1pPr>
              <a:defRPr sz="3600" b="1">
                <a:solidFill>
                  <a:srgbClr val="A2A1A1"/>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lvl1pPr>
              <a:defRPr>
                <a:solidFill>
                  <a:schemeClr val="tx1"/>
                </a:solidFill>
              </a:defRPr>
            </a:lvl1pPr>
          </a:lstStyle>
          <a:p>
            <a:fld id="{CBE5BA73-C434-4E0A-93FF-8F6D54E16052}" type="datetimeFigureOut">
              <a:rPr lang="zh-CN" altLang="en-US" smtClean="0"/>
              <a:t>2018/2/25</a:t>
            </a:fld>
            <a:endParaRPr lang="zh-CN" altLang="en-US"/>
          </a:p>
        </p:txBody>
      </p:sp>
      <p:sp>
        <p:nvSpPr>
          <p:cNvPr id="4" name="页脚占位符 3"/>
          <p:cNvSpPr>
            <a:spLocks noGrp="1"/>
          </p:cNvSpPr>
          <p:nvPr>
            <p:ph type="ftr" sz="quarter" idx="11"/>
          </p:nvPr>
        </p:nvSpPr>
        <p:spPr/>
        <p:txBody>
          <a:bodyPr/>
          <a:lstStyle>
            <a:lvl1pPr>
              <a:defRPr>
                <a:solidFill>
                  <a:schemeClr val="tx1"/>
                </a:solidFill>
              </a:defRPr>
            </a:lvl1pPr>
          </a:lstStyle>
          <a:p>
            <a:endParaRPr lang="zh-CN" altLang="en-US"/>
          </a:p>
        </p:txBody>
      </p:sp>
      <p:sp>
        <p:nvSpPr>
          <p:cNvPr id="5" name="灯片编号占位符 4"/>
          <p:cNvSpPr>
            <a:spLocks noGrp="1"/>
          </p:cNvSpPr>
          <p:nvPr>
            <p:ph type="sldNum" sz="quarter" idx="12"/>
          </p:nvPr>
        </p:nvSpPr>
        <p:spPr/>
        <p:txBody>
          <a:bodyPr/>
          <a:lstStyle>
            <a:lvl1pPr>
              <a:defRPr>
                <a:solidFill>
                  <a:schemeClr val="tx1"/>
                </a:solidFill>
              </a:defRPr>
            </a:lvl1pPr>
          </a:lstStyle>
          <a:p>
            <a:fld id="{D854C798-DD1A-4B62-89ED-1F2F951FCABD}" type="slidenum">
              <a:rPr lang="zh-CN" altLang="en-US" smtClean="0"/>
              <a:t>‹#›</a:t>
            </a:fld>
            <a:endParaRPr lang="zh-CN" altLang="en-US"/>
          </a:p>
        </p:txBody>
      </p:sp>
      <p:pic>
        <p:nvPicPr>
          <p:cNvPr id="9" name="图片 8"/>
          <p:cNvPicPr>
            <a:picLocks noChangeAspect="1"/>
          </p:cNvPicPr>
          <p:nvPr userDrawn="1"/>
        </p:nvPicPr>
        <p:blipFill>
          <a:blip r:embed="rId5" cstate="email"/>
          <a:stretch>
            <a:fillRect/>
          </a:stretch>
        </p:blipFill>
        <p:spPr>
          <a:xfrm>
            <a:off x="8861604" y="4935558"/>
            <a:ext cx="432048" cy="432048"/>
          </a:xfrm>
          <a:prstGeom prst="rect">
            <a:avLst/>
          </a:prstGeom>
        </p:spPr>
      </p:pic>
      <p:pic>
        <p:nvPicPr>
          <p:cNvPr id="10" name="图片 9"/>
          <p:cNvPicPr>
            <a:picLocks noChangeAspect="1"/>
          </p:cNvPicPr>
          <p:nvPr userDrawn="1"/>
        </p:nvPicPr>
        <p:blipFill>
          <a:blip r:embed="rId6" cstate="email">
            <a:lum bright="70000" contrast="-70000"/>
            <a:extLst>
              <a:ext uri="{BEBA8EAE-BF5A-486C-A8C5-ECC9F3942E4B}">
                <a14:imgProps xmlns:a14="http://schemas.microsoft.com/office/drawing/2010/main">
                  <a14:imgLayer r:embed="rId7">
                    <a14:imgEffect>
                      <a14:artisticPhotocopy detail="2"/>
                    </a14:imgEffect>
                  </a14:imgLayer>
                </a14:imgProps>
              </a:ext>
            </a:extLst>
          </a:blip>
          <a:stretch>
            <a:fillRect/>
          </a:stretch>
        </p:blipFill>
        <p:spPr>
          <a:xfrm>
            <a:off x="8774390" y="5458778"/>
            <a:ext cx="667218" cy="667218"/>
          </a:xfrm>
          <a:prstGeom prst="rect">
            <a:avLst/>
          </a:prstGeom>
        </p:spPr>
      </p:pic>
      <p:sp>
        <p:nvSpPr>
          <p:cNvPr id="12" name="文本占位符 11"/>
          <p:cNvSpPr>
            <a:spLocks noGrp="1"/>
          </p:cNvSpPr>
          <p:nvPr>
            <p:ph type="body" sz="quarter" idx="13" hasCustomPrompt="1"/>
          </p:nvPr>
        </p:nvSpPr>
        <p:spPr>
          <a:xfrm>
            <a:off x="9293652" y="4904734"/>
            <a:ext cx="2698479" cy="522000"/>
          </a:xfrm>
        </p:spPr>
        <p:txBody>
          <a:bodyPr lIns="90000" tIns="46800" rIns="90000" bIns="46800" anchor="ctr" anchorCtr="0">
            <a:normAutofit/>
          </a:bodyPr>
          <a:lstStyle>
            <a:lvl1pPr marL="0" indent="0">
              <a:buNone/>
              <a:defRPr sz="2800" b="1"/>
            </a:lvl1pPr>
          </a:lstStyle>
          <a:p>
            <a:pPr lvl="0"/>
            <a:r>
              <a:rPr lang="zh-CN" altLang="en-US" dirty="0" smtClean="0"/>
              <a:t>编辑副标题</a:t>
            </a:r>
          </a:p>
        </p:txBody>
      </p:sp>
      <p:sp>
        <p:nvSpPr>
          <p:cNvPr id="13" name="文本占位符 11"/>
          <p:cNvSpPr>
            <a:spLocks noGrp="1"/>
          </p:cNvSpPr>
          <p:nvPr>
            <p:ph type="body" sz="quarter" idx="14" hasCustomPrompt="1"/>
          </p:nvPr>
        </p:nvSpPr>
        <p:spPr>
          <a:xfrm>
            <a:off x="9293652" y="5489053"/>
            <a:ext cx="2698479" cy="522000"/>
          </a:xfrm>
        </p:spPr>
        <p:txBody>
          <a:bodyPr lIns="90000" tIns="46800" rIns="90000" bIns="46800" anchor="ctr" anchorCtr="0">
            <a:normAutofit/>
          </a:bodyPr>
          <a:lstStyle>
            <a:lvl1pPr marL="0" indent="0">
              <a:buNone/>
              <a:defRPr sz="2800" b="1"/>
            </a:lvl1pPr>
          </a:lstStyle>
          <a:p>
            <a:pPr lvl="0"/>
            <a:r>
              <a:rPr lang="zh-CN" altLang="en-US" dirty="0" smtClean="0"/>
              <a:t>编辑副标题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E5BA73-C434-4E0A-93FF-8F6D54E16052}" type="datetimeFigureOut">
              <a:rPr lang="zh-CN" altLang="en-US" smtClean="0"/>
              <a:t>2018/2/25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54C798-DD1A-4B62-89ED-1F2F951FCAB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9" name="矩形 8"/>
          <p:cNvSpPr/>
          <p:nvPr userDrawn="1"/>
        </p:nvSpPr>
        <p:spPr>
          <a:xfrm>
            <a:off x="0" y="6387921"/>
            <a:ext cx="12192000" cy="4700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9787" y="79200"/>
            <a:ext cx="10515600" cy="619200"/>
          </a:xfrm>
        </p:spPr>
        <p:txBody>
          <a:bodyPr anchor="ctr" anchorCtr="0"/>
          <a:lstStyle>
            <a:lvl1pPr>
              <a:defRPr sz="32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514800" y="997200"/>
            <a:ext cx="5544000" cy="482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811200" y="1634400"/>
            <a:ext cx="5029200" cy="3589200"/>
          </a:xfrm>
        </p:spPr>
        <p:txBody>
          <a:bodyPr anchor="ctr" anchorCtr="0">
            <a:normAutofit/>
          </a:bodyPr>
          <a:lstStyle>
            <a:lvl1pPr marL="0" indent="0">
              <a:lnSpc>
                <a:spcPct val="150000"/>
              </a:lnSpc>
              <a:spcBef>
                <a:spcPts val="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CBE5BA73-C434-4E0A-93FF-8F6D54E16052}" type="datetimeFigureOut">
              <a:rPr lang="zh-CN" altLang="en-US" smtClean="0"/>
              <a:t>2018/2/25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854C798-DD1A-4B62-89ED-1F2F951FCABD}" type="slidenum">
              <a:rPr lang="zh-CN" altLang="en-US" smtClean="0"/>
              <a:t>‹#›</a:t>
            </a:fld>
            <a:endParaRPr lang="zh-CN" altLang="en-US"/>
          </a:p>
        </p:txBody>
      </p:sp>
      <p:cxnSp>
        <p:nvCxnSpPr>
          <p:cNvPr id="8" name="直接连接符 7"/>
          <p:cNvCxnSpPr/>
          <p:nvPr userDrawn="1"/>
        </p:nvCxnSpPr>
        <p:spPr>
          <a:xfrm>
            <a:off x="6455471" y="998303"/>
            <a:ext cx="0" cy="4824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6"/>
          <p:cNvSpPr/>
          <p:nvPr userDrawn="1"/>
        </p:nvSpPr>
        <p:spPr bwMode="auto">
          <a:xfrm>
            <a:off x="136436" y="125206"/>
            <a:ext cx="520386" cy="400110"/>
          </a:xfrm>
          <a:custGeom>
            <a:avLst/>
            <a:gdLst>
              <a:gd name="T0" fmla="*/ 260 w 390"/>
              <a:gd name="T1" fmla="*/ 282 h 308"/>
              <a:gd name="T2" fmla="*/ 241 w 390"/>
              <a:gd name="T3" fmla="*/ 257 h 308"/>
              <a:gd name="T4" fmla="*/ 243 w 390"/>
              <a:gd name="T5" fmla="*/ 245 h 308"/>
              <a:gd name="T6" fmla="*/ 261 w 390"/>
              <a:gd name="T7" fmla="*/ 245 h 308"/>
              <a:gd name="T8" fmla="*/ 287 w 390"/>
              <a:gd name="T9" fmla="*/ 219 h 308"/>
              <a:gd name="T10" fmla="*/ 261 w 390"/>
              <a:gd name="T11" fmla="*/ 193 h 308"/>
              <a:gd name="T12" fmla="*/ 243 w 390"/>
              <a:gd name="T13" fmla="*/ 193 h 308"/>
              <a:gd name="T14" fmla="*/ 243 w 390"/>
              <a:gd name="T15" fmla="*/ 180 h 308"/>
              <a:gd name="T16" fmla="*/ 284 w 390"/>
              <a:gd name="T17" fmla="*/ 180 h 308"/>
              <a:gd name="T18" fmla="*/ 310 w 390"/>
              <a:gd name="T19" fmla="*/ 155 h 308"/>
              <a:gd name="T20" fmla="*/ 284 w 390"/>
              <a:gd name="T21" fmla="*/ 129 h 308"/>
              <a:gd name="T22" fmla="*/ 243 w 390"/>
              <a:gd name="T23" fmla="*/ 129 h 308"/>
              <a:gd name="T24" fmla="*/ 241 w 390"/>
              <a:gd name="T25" fmla="*/ 116 h 308"/>
              <a:gd name="T26" fmla="*/ 364 w 390"/>
              <a:gd name="T27" fmla="*/ 116 h 308"/>
              <a:gd name="T28" fmla="*/ 390 w 390"/>
              <a:gd name="T29" fmla="*/ 90 h 308"/>
              <a:gd name="T30" fmla="*/ 364 w 390"/>
              <a:gd name="T31" fmla="*/ 65 h 308"/>
              <a:gd name="T32" fmla="*/ 179 w 390"/>
              <a:gd name="T33" fmla="*/ 65 h 308"/>
              <a:gd name="T34" fmla="*/ 176 w 390"/>
              <a:gd name="T35" fmla="*/ 64 h 308"/>
              <a:gd name="T36" fmla="*/ 112 w 390"/>
              <a:gd name="T37" fmla="*/ 64 h 308"/>
              <a:gd name="T38" fmla="*/ 124 w 390"/>
              <a:gd name="T39" fmla="*/ 52 h 308"/>
              <a:gd name="T40" fmla="*/ 175 w 390"/>
              <a:gd name="T41" fmla="*/ 52 h 308"/>
              <a:gd name="T42" fmla="*/ 213 w 390"/>
              <a:gd name="T43" fmla="*/ 14 h 308"/>
              <a:gd name="T44" fmla="*/ 213 w 390"/>
              <a:gd name="T45" fmla="*/ 2 h 308"/>
              <a:gd name="T46" fmla="*/ 213 w 390"/>
              <a:gd name="T47" fmla="*/ 0 h 308"/>
              <a:gd name="T48" fmla="*/ 165 w 390"/>
              <a:gd name="T49" fmla="*/ 0 h 308"/>
              <a:gd name="T50" fmla="*/ 166 w 390"/>
              <a:gd name="T51" fmla="*/ 0 h 308"/>
              <a:gd name="T52" fmla="*/ 102 w 390"/>
              <a:gd name="T53" fmla="*/ 0 h 308"/>
              <a:gd name="T54" fmla="*/ 16 w 390"/>
              <a:gd name="T55" fmla="*/ 85 h 308"/>
              <a:gd name="T56" fmla="*/ 18 w 390"/>
              <a:gd name="T57" fmla="*/ 85 h 308"/>
              <a:gd name="T58" fmla="*/ 0 w 390"/>
              <a:gd name="T59" fmla="*/ 132 h 308"/>
              <a:gd name="T60" fmla="*/ 0 w 390"/>
              <a:gd name="T61" fmla="*/ 241 h 308"/>
              <a:gd name="T62" fmla="*/ 67 w 390"/>
              <a:gd name="T63" fmla="*/ 308 h 308"/>
              <a:gd name="T64" fmla="*/ 112 w 390"/>
              <a:gd name="T65" fmla="*/ 308 h 308"/>
              <a:gd name="T66" fmla="*/ 176 w 390"/>
              <a:gd name="T67" fmla="*/ 308 h 308"/>
              <a:gd name="T68" fmla="*/ 234 w 390"/>
              <a:gd name="T69" fmla="*/ 308 h 308"/>
              <a:gd name="T70" fmla="*/ 260 w 390"/>
              <a:gd name="T71" fmla="*/ 28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0" h="308">
                <a:moveTo>
                  <a:pt x="260" y="282"/>
                </a:moveTo>
                <a:cubicBezTo>
                  <a:pt x="260" y="270"/>
                  <a:pt x="252" y="260"/>
                  <a:pt x="241" y="257"/>
                </a:cubicBezTo>
                <a:cubicBezTo>
                  <a:pt x="242" y="253"/>
                  <a:pt x="243" y="249"/>
                  <a:pt x="243" y="245"/>
                </a:cubicBezTo>
                <a:cubicBezTo>
                  <a:pt x="261" y="245"/>
                  <a:pt x="261" y="245"/>
                  <a:pt x="261" y="245"/>
                </a:cubicBezTo>
                <a:cubicBezTo>
                  <a:pt x="275" y="245"/>
                  <a:pt x="287" y="233"/>
                  <a:pt x="287" y="219"/>
                </a:cubicBezTo>
                <a:cubicBezTo>
                  <a:pt x="287" y="204"/>
                  <a:pt x="275" y="193"/>
                  <a:pt x="261" y="193"/>
                </a:cubicBezTo>
                <a:cubicBezTo>
                  <a:pt x="243" y="193"/>
                  <a:pt x="243" y="193"/>
                  <a:pt x="243" y="193"/>
                </a:cubicBezTo>
                <a:cubicBezTo>
                  <a:pt x="243" y="180"/>
                  <a:pt x="243" y="180"/>
                  <a:pt x="243" y="180"/>
                </a:cubicBezTo>
                <a:cubicBezTo>
                  <a:pt x="284" y="180"/>
                  <a:pt x="284" y="180"/>
                  <a:pt x="284" y="180"/>
                </a:cubicBezTo>
                <a:cubicBezTo>
                  <a:pt x="299" y="180"/>
                  <a:pt x="310" y="169"/>
                  <a:pt x="310" y="155"/>
                </a:cubicBezTo>
                <a:cubicBezTo>
                  <a:pt x="310" y="140"/>
                  <a:pt x="299" y="129"/>
                  <a:pt x="284" y="129"/>
                </a:cubicBezTo>
                <a:cubicBezTo>
                  <a:pt x="243" y="129"/>
                  <a:pt x="243" y="129"/>
                  <a:pt x="243" y="129"/>
                </a:cubicBezTo>
                <a:cubicBezTo>
                  <a:pt x="243" y="124"/>
                  <a:pt x="242" y="120"/>
                  <a:pt x="241" y="116"/>
                </a:cubicBezTo>
                <a:cubicBezTo>
                  <a:pt x="364" y="116"/>
                  <a:pt x="364" y="116"/>
                  <a:pt x="364" y="116"/>
                </a:cubicBezTo>
                <a:cubicBezTo>
                  <a:pt x="379" y="116"/>
                  <a:pt x="390" y="105"/>
                  <a:pt x="390" y="90"/>
                </a:cubicBezTo>
                <a:cubicBezTo>
                  <a:pt x="390" y="76"/>
                  <a:pt x="379" y="65"/>
                  <a:pt x="364" y="65"/>
                </a:cubicBezTo>
                <a:cubicBezTo>
                  <a:pt x="179" y="65"/>
                  <a:pt x="179" y="65"/>
                  <a:pt x="179" y="65"/>
                </a:cubicBezTo>
                <a:cubicBezTo>
                  <a:pt x="178" y="64"/>
                  <a:pt x="177" y="64"/>
                  <a:pt x="176" y="64"/>
                </a:cubicBezTo>
                <a:cubicBezTo>
                  <a:pt x="112" y="64"/>
                  <a:pt x="112" y="64"/>
                  <a:pt x="112" y="64"/>
                </a:cubicBezTo>
                <a:cubicBezTo>
                  <a:pt x="124" y="52"/>
                  <a:pt x="124" y="52"/>
                  <a:pt x="124" y="52"/>
                </a:cubicBezTo>
                <a:cubicBezTo>
                  <a:pt x="175" y="52"/>
                  <a:pt x="175" y="52"/>
                  <a:pt x="175" y="52"/>
                </a:cubicBezTo>
                <a:cubicBezTo>
                  <a:pt x="196" y="52"/>
                  <a:pt x="213" y="35"/>
                  <a:pt x="213" y="14"/>
                </a:cubicBezTo>
                <a:cubicBezTo>
                  <a:pt x="213" y="2"/>
                  <a:pt x="213" y="2"/>
                  <a:pt x="213" y="2"/>
                </a:cubicBezTo>
                <a:cubicBezTo>
                  <a:pt x="213" y="1"/>
                  <a:pt x="213" y="0"/>
                  <a:pt x="213" y="0"/>
                </a:cubicBezTo>
                <a:cubicBezTo>
                  <a:pt x="165" y="0"/>
                  <a:pt x="165" y="0"/>
                  <a:pt x="165" y="0"/>
                </a:cubicBezTo>
                <a:cubicBezTo>
                  <a:pt x="166" y="0"/>
                  <a:pt x="166" y="0"/>
                  <a:pt x="166" y="0"/>
                </a:cubicBezTo>
                <a:cubicBezTo>
                  <a:pt x="102" y="0"/>
                  <a:pt x="102" y="0"/>
                  <a:pt x="102" y="0"/>
                </a:cubicBezTo>
                <a:cubicBezTo>
                  <a:pt x="16" y="85"/>
                  <a:pt x="16" y="85"/>
                  <a:pt x="16" y="85"/>
                </a:cubicBezTo>
                <a:cubicBezTo>
                  <a:pt x="18" y="85"/>
                  <a:pt x="18" y="85"/>
                  <a:pt x="18" y="85"/>
                </a:cubicBezTo>
                <a:cubicBezTo>
                  <a:pt x="7" y="97"/>
                  <a:pt x="0" y="114"/>
                  <a:pt x="0" y="132"/>
                </a:cubicBezTo>
                <a:cubicBezTo>
                  <a:pt x="0" y="241"/>
                  <a:pt x="0" y="241"/>
                  <a:pt x="0" y="241"/>
                </a:cubicBezTo>
                <a:cubicBezTo>
                  <a:pt x="0" y="278"/>
                  <a:pt x="30" y="308"/>
                  <a:pt x="67" y="308"/>
                </a:cubicBezTo>
                <a:cubicBezTo>
                  <a:pt x="112" y="308"/>
                  <a:pt x="112" y="308"/>
                  <a:pt x="112" y="308"/>
                </a:cubicBezTo>
                <a:cubicBezTo>
                  <a:pt x="176" y="308"/>
                  <a:pt x="176" y="308"/>
                  <a:pt x="176" y="308"/>
                </a:cubicBezTo>
                <a:cubicBezTo>
                  <a:pt x="234" y="308"/>
                  <a:pt x="234" y="308"/>
                  <a:pt x="234" y="308"/>
                </a:cubicBezTo>
                <a:cubicBezTo>
                  <a:pt x="248" y="308"/>
                  <a:pt x="260" y="296"/>
                  <a:pt x="260" y="2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normAutofit/>
          </a:bodyPr>
          <a:lstStyle>
            <a:lvl1pPr>
              <a:defRPr sz="3600"/>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hasCustomPrompt="1"/>
          </p:nvPr>
        </p:nvSpPr>
        <p:spPr>
          <a:xfrm>
            <a:off x="838200" y="365125"/>
            <a:ext cx="7734300" cy="5811838"/>
          </a:xfrm>
        </p:spPr>
        <p:txBody>
          <a:bodyPr vert="eaVert"/>
          <a:lstStyle>
            <a:lvl1pP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BE5BA73-C434-4E0A-93FF-8F6D54E16052}"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54C798-DD1A-4B62-89ED-1F2F951FCAB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0.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3.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A914D"/>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9375"/>
            <a:ext cx="10515600" cy="61785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822960"/>
            <a:ext cx="10515600" cy="5354003"/>
          </a:xfrm>
          <a:prstGeom prst="rect">
            <a:avLst/>
          </a:prstGeom>
        </p:spPr>
        <p:txBody>
          <a:bodyPr vert="horz" lIns="91440" tIns="45720" rIns="91440" bIns="45720" rtlCol="0">
            <a:normAutofit/>
          </a:body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solidFill>
              </a:defRPr>
            </a:lvl1pPr>
          </a:lstStyle>
          <a:p>
            <a:fld id="{CBE5BA73-C434-4E0A-93FF-8F6D54E16052}" type="datetimeFigureOut">
              <a:rPr lang="zh-CN" altLang="en-US" smtClean="0"/>
              <a:t>2018/2/25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solidFill>
              </a:defRPr>
            </a:lvl1pPr>
          </a:lstStyle>
          <a:p>
            <a:fld id="{D854C798-DD1A-4B62-89ED-1F2F951FCAB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55910" y="0"/>
            <a:ext cx="10515600" cy="682171"/>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r>
              <a:rPr lang="zh-CN" altLang="en-US" sz="2400" dirty="0" smtClean="0"/>
              <a:t>单击此处编辑文本</a:t>
            </a:r>
            <a:endParaRPr lang="en-US" altLang="zh-CN" sz="2400" dirty="0" smtClean="0"/>
          </a:p>
          <a:p>
            <a:pPr lvl="1"/>
            <a:r>
              <a:rPr lang="zh-CN" altLang="en-US" sz="2000" dirty="0" smtClean="0"/>
              <a:t>第二级</a:t>
            </a:r>
          </a:p>
          <a:p>
            <a:pPr lvl="2"/>
            <a:r>
              <a:rPr lang="zh-CN" altLang="en-US" sz="1800"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C3CEAA89-A888-4A99-BE1D-06745DABCAE7}" type="datetimeFigureOut">
              <a:rPr lang="zh-CN" altLang="en-US" smtClean="0"/>
              <a:t>2018/2/25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fld id="{4A7FF3F2-0B74-4594-9551-4EBA652AC1F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000" kern="1200">
          <a:solidFill>
            <a:srgbClr val="FFFFFF"/>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rgbClr val="333333"/>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rgbClr val="333333"/>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rgbClr val="333333"/>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rgbClr val="333333"/>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rgbClr val="33333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83502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466850"/>
            <a:ext cx="10515600" cy="471011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800">
                <a:solidFill>
                  <a:srgbClr val="FFFFFF"/>
                </a:solidFill>
              </a:defRPr>
            </a:lvl1pPr>
          </a:lstStyle>
          <a:p>
            <a:fld id="{59C11DBD-3150-4AA5-8B2F-A33FA238284D}" type="datetimeFigureOut">
              <a:rPr lang="zh-CN" altLang="en-US" smtClean="0"/>
              <a:t>2018/2/25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800">
                <a:solidFill>
                  <a:srgbClr val="FFFFFF"/>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rgbClr val="FFFFFF"/>
                </a:solidFill>
              </a:defRPr>
            </a:lvl1pPr>
          </a:lstStyle>
          <a:p>
            <a:fld id="{43286D4A-7EA8-4398-9176-350FB6FF62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rgbClr val="FFFFFF"/>
          </a:solidFill>
          <a:latin typeface="+mj-lt"/>
          <a:ea typeface="+mj-ea"/>
          <a:cs typeface="+mj-cs"/>
        </a:defRPr>
      </a:lvl1pPr>
    </p:titleStyle>
    <p:bodyStyle>
      <a:lvl1pPr marL="228600" indent="-228600" algn="l" defTabSz="914400" rtl="0" eaLnBrk="1" latinLnBrk="0" hangingPunct="1">
        <a:spcBef>
          <a:spcPts val="1000"/>
        </a:spcBef>
        <a:buFont typeface="Arial" panose="020B0604020202020204" pitchFamily="34" charset="0"/>
        <a:buChar char="•"/>
        <a:defRPr sz="2400" kern="1200">
          <a:solidFill>
            <a:srgbClr val="FFFFFF"/>
          </a:solidFill>
          <a:latin typeface="+mn-lt"/>
          <a:ea typeface="+mn-ea"/>
          <a:cs typeface="+mn-cs"/>
        </a:defRPr>
      </a:lvl1pPr>
      <a:lvl2pPr marL="685800" indent="-228600" algn="l" defTabSz="914400" rtl="0" eaLnBrk="1" latinLnBrk="0" hangingPunct="1">
        <a:spcBef>
          <a:spcPts val="500"/>
        </a:spcBef>
        <a:buFont typeface="Arial" panose="020B0604020202020204" pitchFamily="34" charset="0"/>
        <a:buChar char="•"/>
        <a:defRPr sz="2000" kern="1200">
          <a:solidFill>
            <a:srgbClr val="FFFFFF"/>
          </a:solidFill>
          <a:latin typeface="+mn-lt"/>
          <a:ea typeface="+mn-ea"/>
          <a:cs typeface="+mn-cs"/>
        </a:defRPr>
      </a:lvl2pPr>
      <a:lvl3pPr marL="1143000" indent="-228600" algn="l" defTabSz="914400" rtl="0" eaLnBrk="1" latinLnBrk="0" hangingPunct="1">
        <a:spcBef>
          <a:spcPts val="500"/>
        </a:spcBef>
        <a:buFont typeface="Arial" panose="020B0604020202020204" pitchFamily="34" charset="0"/>
        <a:buChar char="•"/>
        <a:defRPr sz="1800" kern="1200">
          <a:solidFill>
            <a:srgbClr val="FFFFFF"/>
          </a:solidFill>
          <a:latin typeface="+mn-lt"/>
          <a:ea typeface="+mn-ea"/>
          <a:cs typeface="+mn-cs"/>
        </a:defRPr>
      </a:lvl3pPr>
      <a:lvl4pPr marL="1600200" indent="-228600" algn="l" defTabSz="914400" rtl="0" eaLnBrk="1" latinLnBrk="0" hangingPunct="1">
        <a:spcBef>
          <a:spcPts val="500"/>
        </a:spcBef>
        <a:buFont typeface="Arial" panose="020B0604020202020204" pitchFamily="34" charset="0"/>
        <a:buChar char="•"/>
        <a:defRPr sz="1800" kern="1200">
          <a:solidFill>
            <a:srgbClr val="FFFFFF"/>
          </a:solidFill>
          <a:latin typeface="+mn-lt"/>
          <a:ea typeface="+mn-ea"/>
          <a:cs typeface="+mn-cs"/>
        </a:defRPr>
      </a:lvl4pPr>
      <a:lvl5pPr marL="2057400" indent="-228600" algn="l" defTabSz="914400" rtl="0" eaLnBrk="1" latinLnBrk="0" hangingPunct="1">
        <a:spcBef>
          <a:spcPts val="500"/>
        </a:spcBef>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766763"/>
          </a:xfrm>
          <a:prstGeom prst="rect">
            <a:avLst/>
          </a:prstGeom>
          <a:noFill/>
          <a:ln w="9525">
            <a:noFill/>
            <a:miter/>
          </a:ln>
        </p:spPr>
        <p:txBody>
          <a:bodyPr anchor="ctr">
            <a:normAutofit/>
          </a:bodyPr>
          <a:lstStyle/>
          <a:p>
            <a:pPr lvl="0"/>
            <a:r>
              <a:rPr lang="zh-CN" altLang="en-US" dirty="0"/>
              <a:t>单击此处编辑母版标题样式</a:t>
            </a:r>
          </a:p>
        </p:txBody>
      </p:sp>
      <p:sp>
        <p:nvSpPr>
          <p:cNvPr id="1027" name="文本占位符 2"/>
          <p:cNvSpPr>
            <a:spLocks noGrp="1"/>
          </p:cNvSpPr>
          <p:nvPr>
            <p:ph type="body" idx="1"/>
          </p:nvPr>
        </p:nvSpPr>
        <p:spPr>
          <a:xfrm>
            <a:off x="838200" y="1481138"/>
            <a:ext cx="10515600" cy="4695825"/>
          </a:xfrm>
          <a:prstGeom prst="rect">
            <a:avLst/>
          </a:prstGeom>
          <a:noFill/>
          <a:ln w="9525">
            <a:noFill/>
            <a:miter/>
          </a:ln>
        </p:spPr>
        <p:txBody>
          <a:bodyPr>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600" baseline="0">
                <a:solidFill>
                  <a:srgbClr val="FFFFFF"/>
                </a:solidFill>
                <a:latin typeface="+mn-lt"/>
                <a:ea typeface="+mn-ea"/>
              </a:defRPr>
            </a:lvl1pPr>
          </a:lstStyle>
          <a:p>
            <a:pPr marL="0" marR="0" lvl="0" indent="0" algn="l" defTabSz="912495" rtl="0" eaLnBrk="0" fontAlgn="base" latinLnBrk="0" hangingPunct="0">
              <a:spcBef>
                <a:spcPct val="0"/>
              </a:spcBef>
              <a:spcAft>
                <a:spcPct val="0"/>
              </a:spcAft>
              <a:buClrTx/>
              <a:buSzTx/>
              <a:buFontTx/>
              <a:buNone/>
              <a:defRPr/>
            </a:pPr>
            <a:fld id="{AA7AF110-09D1-4AD5-A1CB-8A7480A9DD32}" type="datetimeFigureOut">
              <a:rPr kumimoji="0" lang="zh-CN" altLang="en-US" sz="1600" b="0" i="0" u="none" strike="noStrike" kern="1200" cap="none" spc="0" normalizeH="0" baseline="0" noProof="0" smtClean="0">
                <a:ln>
                  <a:noFill/>
                </a:ln>
                <a:solidFill>
                  <a:srgbClr val="FFFFFF"/>
                </a:solidFill>
                <a:effectLst/>
                <a:uLnTx/>
                <a:uFillTx/>
                <a:latin typeface="+mn-lt"/>
                <a:ea typeface="+mn-ea"/>
                <a:cs typeface="+mn-cs"/>
              </a:rPr>
              <a:t>2018/2/25</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600" baseline="0">
                <a:solidFill>
                  <a:srgbClr val="FFFFFF"/>
                </a:solidFill>
                <a:latin typeface="+mn-lt"/>
                <a:ea typeface="+mn-ea"/>
              </a:defRPr>
            </a:lvl1pPr>
          </a:lstStyle>
          <a:p>
            <a:pPr marL="0" marR="0" lvl="0" indent="0" algn="ctr" defTabSz="912495" rtl="0" eaLnBrk="0" fontAlgn="base" latinLnBrk="0" hangingPunct="0">
              <a:spcBef>
                <a:spcPct val="0"/>
              </a:spcBef>
              <a:spcAft>
                <a:spcPct val="0"/>
              </a:spcAft>
              <a:buClrTx/>
              <a:buSzTx/>
              <a:buFontTx/>
              <a:buNone/>
              <a:defRPr/>
            </a:pPr>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600" baseline="0">
                <a:solidFill>
                  <a:srgbClr val="FFFFFF"/>
                </a:solidFill>
                <a:latin typeface="+mn-lt"/>
                <a:ea typeface="+mn-ea"/>
              </a:defRPr>
            </a:lvl1pPr>
          </a:lstStyle>
          <a:p>
            <a:pPr marL="0" marR="0" lvl="0" indent="0" algn="r" defTabSz="912495" rtl="0" eaLnBrk="0" fontAlgn="base" latinLnBrk="0" hangingPunct="0">
              <a:spcBef>
                <a:spcPct val="0"/>
              </a:spcBef>
              <a:spcAft>
                <a:spcPct val="0"/>
              </a:spcAft>
              <a:buClrTx/>
              <a:buSzTx/>
              <a:buFontTx/>
              <a:buNone/>
              <a:defRPr/>
            </a:pPr>
            <a:fld id="{73A666C1-4837-4668-B4C6-C8672BFF8E9E}" type="slidenum">
              <a:rPr kumimoji="0" lang="zh-CN" altLang="en-US" sz="1600" b="0" i="0" u="none" strike="noStrike" kern="1200" cap="none" spc="0" normalizeH="0" baseline="0" noProof="0" smtClean="0">
                <a:ln>
                  <a:noFill/>
                </a:ln>
                <a:solidFill>
                  <a:srgbClr val="FFFFFF"/>
                </a:solidFill>
                <a:effectLst/>
                <a:uLnTx/>
                <a:uFillTx/>
                <a:latin typeface="+mn-lt"/>
                <a:ea typeface="+mn-ea"/>
                <a:cs typeface="+mn-cs"/>
              </a:rPr>
              <a:t>‹#›</a:t>
            </a:fld>
            <a:endParaRPr kumimoji="0" lang="zh-CN" altLang="en-US" sz="1600" b="0" i="0" u="none" strike="noStrike" kern="1200" cap="none" spc="0" normalizeH="0" baseline="0" noProof="0" smtClean="0">
              <a:ln>
                <a:noFill/>
              </a:ln>
              <a:solidFill>
                <a:srgbClr val="FFFFFF"/>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lvl1pPr algn="l" defTabSz="914400" rtl="0" eaLnBrk="1" latinLnBrk="0" hangingPunct="1">
        <a:lnSpc>
          <a:spcPct val="90000"/>
        </a:lnSpc>
        <a:spcBef>
          <a:spcPct val="0"/>
        </a:spcBef>
        <a:buNone/>
        <a:defRPr sz="3200" i="1" kern="1200">
          <a:solidFill>
            <a:srgbClr val="FFFFFF"/>
          </a:solidFill>
          <a:latin typeface="+mj-lt"/>
          <a:ea typeface="+mj-ea"/>
          <a:cs typeface="+mj-cs"/>
        </a:defRPr>
      </a:lvl1pPr>
    </p:titleStyle>
    <p:bodyStyle>
      <a:lvl1pPr marL="0" indent="0" algn="l" defTabSz="914400" rtl="0" eaLnBrk="1" latinLnBrk="0" hangingPunct="1">
        <a:lnSpc>
          <a:spcPct val="120000"/>
        </a:lnSpc>
        <a:spcBef>
          <a:spcPts val="600"/>
        </a:spcBef>
        <a:spcAft>
          <a:spcPts val="600"/>
        </a:spcAft>
        <a:buFont typeface="Arial" panose="020B0604020202020204" pitchFamily="34" charset="0"/>
        <a:buNone/>
        <a:defRPr sz="2400" kern="1200">
          <a:solidFill>
            <a:srgbClr val="FFFFFF"/>
          </a:solidFill>
          <a:latin typeface="+mn-lt"/>
          <a:ea typeface="+mn-ea"/>
          <a:cs typeface="+mn-cs"/>
        </a:defRPr>
      </a:lvl1pPr>
      <a:lvl2pPr marL="685800" indent="-228600" algn="l" defTabSz="914400" rtl="0" eaLnBrk="1" latinLnBrk="0" hangingPunct="1">
        <a:lnSpc>
          <a:spcPct val="120000"/>
        </a:lnSpc>
        <a:spcBef>
          <a:spcPts val="600"/>
        </a:spcBef>
        <a:spcAft>
          <a:spcPts val="600"/>
        </a:spcAft>
        <a:buFont typeface="Arial" panose="020B0604020202020204" pitchFamily="34" charset="0"/>
        <a:buChar char="•"/>
        <a:defRPr sz="2000" kern="1200">
          <a:solidFill>
            <a:srgbClr val="FFFFFF"/>
          </a:solidFill>
          <a:latin typeface="+mn-lt"/>
          <a:ea typeface="+mn-ea"/>
          <a:cs typeface="+mn-cs"/>
        </a:defRPr>
      </a:lvl2pPr>
      <a:lvl3pPr marL="11430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rgbClr val="FFFFFF"/>
          </a:solidFill>
          <a:latin typeface="+mn-lt"/>
          <a:ea typeface="+mn-ea"/>
          <a:cs typeface="+mn-cs"/>
        </a:defRPr>
      </a:lvl3pPr>
      <a:lvl4pPr marL="16002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rgbClr val="FFFFFF"/>
          </a:solidFill>
          <a:latin typeface="+mn-lt"/>
          <a:ea typeface="+mn-ea"/>
          <a:cs typeface="+mn-cs"/>
        </a:defRPr>
      </a:lvl4pPr>
      <a:lvl5pPr marL="20574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3" Type="http://schemas.openxmlformats.org/officeDocument/2006/relationships/tags" Target="../tags/tag43.xml"/><Relationship Id="rId21" Type="http://schemas.openxmlformats.org/officeDocument/2006/relationships/notesSlide" Target="../notesSlides/notesSlide6.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slideLayout" Target="../slideLayouts/slideLayout27.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10" Type="http://schemas.openxmlformats.org/officeDocument/2006/relationships/tags" Target="../tags/tag50.xml"/><Relationship Id="rId19" Type="http://schemas.openxmlformats.org/officeDocument/2006/relationships/tags" Target="../tags/tag59.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11.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notesSlide" Target="../notesSlides/notesSlide7.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21.xml"/><Relationship Id="rId5" Type="http://schemas.openxmlformats.org/officeDocument/2006/relationships/tags" Target="../tags/tag64.xml"/><Relationship Id="rId4" Type="http://schemas.openxmlformats.org/officeDocument/2006/relationships/tags" Target="../tags/tag6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18.jpe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image" Target="../media/image19.png"/><Relationship Id="rId3" Type="http://schemas.openxmlformats.org/officeDocument/2006/relationships/tags" Target="../tags/tag77.xml"/><Relationship Id="rId21" Type="http://schemas.openxmlformats.org/officeDocument/2006/relationships/image" Target="../media/image22.png"/><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slideLayout" Target="../slideLayouts/slideLayout22.xml"/><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image" Target="../media/image21.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image" Target="../media/image25.png"/><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image" Target="../media/image24.png"/><Relationship Id="rId10" Type="http://schemas.openxmlformats.org/officeDocument/2006/relationships/tags" Target="../tags/tag84.xml"/><Relationship Id="rId19" Type="http://schemas.openxmlformats.org/officeDocument/2006/relationships/image" Target="../media/image20.jpeg"/><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32.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31.png"/><Relationship Id="rId5" Type="http://schemas.openxmlformats.org/officeDocument/2006/relationships/notesSlide" Target="../notesSlides/notesSlide13.xml"/><Relationship Id="rId4"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notesSlide" Target="../notesSlides/notesSlide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slideLayout" Target="../slideLayouts/slideLayout7.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20.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29.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33.png"/><Relationship Id="rId5" Type="http://schemas.openxmlformats.org/officeDocument/2006/relationships/notesSlide" Target="../notesSlides/notesSlide14.xml"/><Relationship Id="rId4"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0.xml"/><Relationship Id="rId1" Type="http://schemas.openxmlformats.org/officeDocument/2006/relationships/tags" Target="../tags/tag99.xml"/><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2.xml"/><Relationship Id="rId1" Type="http://schemas.openxmlformats.org/officeDocument/2006/relationships/tags" Target="../tags/tag105.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16.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26" Type="http://schemas.openxmlformats.org/officeDocument/2006/relationships/tags" Target="../tags/tag135.xml"/><Relationship Id="rId117" Type="http://schemas.openxmlformats.org/officeDocument/2006/relationships/slideLayout" Target="../slideLayouts/slideLayout2.xml"/><Relationship Id="rId21" Type="http://schemas.openxmlformats.org/officeDocument/2006/relationships/tags" Target="../tags/tag130.xml"/><Relationship Id="rId42" Type="http://schemas.openxmlformats.org/officeDocument/2006/relationships/tags" Target="../tags/tag151.xml"/><Relationship Id="rId47" Type="http://schemas.openxmlformats.org/officeDocument/2006/relationships/tags" Target="../tags/tag156.xml"/><Relationship Id="rId63" Type="http://schemas.openxmlformats.org/officeDocument/2006/relationships/tags" Target="../tags/tag172.xml"/><Relationship Id="rId68" Type="http://schemas.openxmlformats.org/officeDocument/2006/relationships/tags" Target="../tags/tag177.xml"/><Relationship Id="rId84" Type="http://schemas.openxmlformats.org/officeDocument/2006/relationships/tags" Target="../tags/tag193.xml"/><Relationship Id="rId89" Type="http://schemas.openxmlformats.org/officeDocument/2006/relationships/tags" Target="../tags/tag198.xml"/><Relationship Id="rId112" Type="http://schemas.openxmlformats.org/officeDocument/2006/relationships/tags" Target="../tags/tag221.xml"/><Relationship Id="rId16" Type="http://schemas.openxmlformats.org/officeDocument/2006/relationships/tags" Target="../tags/tag125.xml"/><Relationship Id="rId107" Type="http://schemas.openxmlformats.org/officeDocument/2006/relationships/tags" Target="../tags/tag216.xml"/><Relationship Id="rId11" Type="http://schemas.openxmlformats.org/officeDocument/2006/relationships/tags" Target="../tags/tag120.xml"/><Relationship Id="rId24" Type="http://schemas.openxmlformats.org/officeDocument/2006/relationships/tags" Target="../tags/tag133.xml"/><Relationship Id="rId32" Type="http://schemas.openxmlformats.org/officeDocument/2006/relationships/tags" Target="../tags/tag141.xml"/><Relationship Id="rId37" Type="http://schemas.openxmlformats.org/officeDocument/2006/relationships/tags" Target="../tags/tag146.xml"/><Relationship Id="rId40" Type="http://schemas.openxmlformats.org/officeDocument/2006/relationships/tags" Target="../tags/tag149.xml"/><Relationship Id="rId45" Type="http://schemas.openxmlformats.org/officeDocument/2006/relationships/tags" Target="../tags/tag154.xml"/><Relationship Id="rId53" Type="http://schemas.openxmlformats.org/officeDocument/2006/relationships/tags" Target="../tags/tag162.xml"/><Relationship Id="rId58" Type="http://schemas.openxmlformats.org/officeDocument/2006/relationships/tags" Target="../tags/tag167.xml"/><Relationship Id="rId66" Type="http://schemas.openxmlformats.org/officeDocument/2006/relationships/tags" Target="../tags/tag175.xml"/><Relationship Id="rId74" Type="http://schemas.openxmlformats.org/officeDocument/2006/relationships/tags" Target="../tags/tag183.xml"/><Relationship Id="rId79" Type="http://schemas.openxmlformats.org/officeDocument/2006/relationships/tags" Target="../tags/tag188.xml"/><Relationship Id="rId87" Type="http://schemas.openxmlformats.org/officeDocument/2006/relationships/tags" Target="../tags/tag196.xml"/><Relationship Id="rId102" Type="http://schemas.openxmlformats.org/officeDocument/2006/relationships/tags" Target="../tags/tag211.xml"/><Relationship Id="rId110" Type="http://schemas.openxmlformats.org/officeDocument/2006/relationships/tags" Target="../tags/tag219.xml"/><Relationship Id="rId115" Type="http://schemas.openxmlformats.org/officeDocument/2006/relationships/tags" Target="../tags/tag224.xml"/><Relationship Id="rId5" Type="http://schemas.openxmlformats.org/officeDocument/2006/relationships/tags" Target="../tags/tag114.xml"/><Relationship Id="rId61" Type="http://schemas.openxmlformats.org/officeDocument/2006/relationships/tags" Target="../tags/tag170.xml"/><Relationship Id="rId82" Type="http://schemas.openxmlformats.org/officeDocument/2006/relationships/tags" Target="../tags/tag191.xml"/><Relationship Id="rId90" Type="http://schemas.openxmlformats.org/officeDocument/2006/relationships/tags" Target="../tags/tag199.xml"/><Relationship Id="rId95" Type="http://schemas.openxmlformats.org/officeDocument/2006/relationships/tags" Target="../tags/tag204.xml"/><Relationship Id="rId19" Type="http://schemas.openxmlformats.org/officeDocument/2006/relationships/tags" Target="../tags/tag128.xml"/><Relationship Id="rId14" Type="http://schemas.openxmlformats.org/officeDocument/2006/relationships/tags" Target="../tags/tag123.xml"/><Relationship Id="rId22" Type="http://schemas.openxmlformats.org/officeDocument/2006/relationships/tags" Target="../tags/tag131.xml"/><Relationship Id="rId27" Type="http://schemas.openxmlformats.org/officeDocument/2006/relationships/tags" Target="../tags/tag136.xml"/><Relationship Id="rId30" Type="http://schemas.openxmlformats.org/officeDocument/2006/relationships/tags" Target="../tags/tag139.xml"/><Relationship Id="rId35" Type="http://schemas.openxmlformats.org/officeDocument/2006/relationships/tags" Target="../tags/tag144.xml"/><Relationship Id="rId43" Type="http://schemas.openxmlformats.org/officeDocument/2006/relationships/tags" Target="../tags/tag152.xml"/><Relationship Id="rId48" Type="http://schemas.openxmlformats.org/officeDocument/2006/relationships/tags" Target="../tags/tag157.xml"/><Relationship Id="rId56" Type="http://schemas.openxmlformats.org/officeDocument/2006/relationships/tags" Target="../tags/tag165.xml"/><Relationship Id="rId64" Type="http://schemas.openxmlformats.org/officeDocument/2006/relationships/tags" Target="../tags/tag173.xml"/><Relationship Id="rId69" Type="http://schemas.openxmlformats.org/officeDocument/2006/relationships/tags" Target="../tags/tag178.xml"/><Relationship Id="rId77" Type="http://schemas.openxmlformats.org/officeDocument/2006/relationships/tags" Target="../tags/tag186.xml"/><Relationship Id="rId100" Type="http://schemas.openxmlformats.org/officeDocument/2006/relationships/tags" Target="../tags/tag209.xml"/><Relationship Id="rId105" Type="http://schemas.openxmlformats.org/officeDocument/2006/relationships/tags" Target="../tags/tag214.xml"/><Relationship Id="rId113" Type="http://schemas.openxmlformats.org/officeDocument/2006/relationships/tags" Target="../tags/tag222.xml"/><Relationship Id="rId118" Type="http://schemas.openxmlformats.org/officeDocument/2006/relationships/notesSlide" Target="../notesSlides/notesSlide21.xml"/><Relationship Id="rId8" Type="http://schemas.openxmlformats.org/officeDocument/2006/relationships/tags" Target="../tags/tag117.xml"/><Relationship Id="rId51" Type="http://schemas.openxmlformats.org/officeDocument/2006/relationships/tags" Target="../tags/tag160.xml"/><Relationship Id="rId72" Type="http://schemas.openxmlformats.org/officeDocument/2006/relationships/tags" Target="../tags/tag181.xml"/><Relationship Id="rId80" Type="http://schemas.openxmlformats.org/officeDocument/2006/relationships/tags" Target="../tags/tag189.xml"/><Relationship Id="rId85" Type="http://schemas.openxmlformats.org/officeDocument/2006/relationships/tags" Target="../tags/tag194.xml"/><Relationship Id="rId93" Type="http://schemas.openxmlformats.org/officeDocument/2006/relationships/tags" Target="../tags/tag202.xml"/><Relationship Id="rId98" Type="http://schemas.openxmlformats.org/officeDocument/2006/relationships/tags" Target="../tags/tag207.xml"/><Relationship Id="rId3" Type="http://schemas.openxmlformats.org/officeDocument/2006/relationships/tags" Target="../tags/tag112.xml"/><Relationship Id="rId12" Type="http://schemas.openxmlformats.org/officeDocument/2006/relationships/tags" Target="../tags/tag121.xml"/><Relationship Id="rId17" Type="http://schemas.openxmlformats.org/officeDocument/2006/relationships/tags" Target="../tags/tag126.xml"/><Relationship Id="rId25" Type="http://schemas.openxmlformats.org/officeDocument/2006/relationships/tags" Target="../tags/tag134.xml"/><Relationship Id="rId33" Type="http://schemas.openxmlformats.org/officeDocument/2006/relationships/tags" Target="../tags/tag142.xml"/><Relationship Id="rId38" Type="http://schemas.openxmlformats.org/officeDocument/2006/relationships/tags" Target="../tags/tag147.xml"/><Relationship Id="rId46" Type="http://schemas.openxmlformats.org/officeDocument/2006/relationships/tags" Target="../tags/tag155.xml"/><Relationship Id="rId59" Type="http://schemas.openxmlformats.org/officeDocument/2006/relationships/tags" Target="../tags/tag168.xml"/><Relationship Id="rId67" Type="http://schemas.openxmlformats.org/officeDocument/2006/relationships/tags" Target="../tags/tag176.xml"/><Relationship Id="rId103" Type="http://schemas.openxmlformats.org/officeDocument/2006/relationships/tags" Target="../tags/tag212.xml"/><Relationship Id="rId108" Type="http://schemas.openxmlformats.org/officeDocument/2006/relationships/tags" Target="../tags/tag217.xml"/><Relationship Id="rId116" Type="http://schemas.openxmlformats.org/officeDocument/2006/relationships/tags" Target="../tags/tag225.xml"/><Relationship Id="rId20" Type="http://schemas.openxmlformats.org/officeDocument/2006/relationships/tags" Target="../tags/tag129.xml"/><Relationship Id="rId41" Type="http://schemas.openxmlformats.org/officeDocument/2006/relationships/tags" Target="../tags/tag150.xml"/><Relationship Id="rId54" Type="http://schemas.openxmlformats.org/officeDocument/2006/relationships/tags" Target="../tags/tag163.xml"/><Relationship Id="rId62" Type="http://schemas.openxmlformats.org/officeDocument/2006/relationships/tags" Target="../tags/tag171.xml"/><Relationship Id="rId70" Type="http://schemas.openxmlformats.org/officeDocument/2006/relationships/tags" Target="../tags/tag179.xml"/><Relationship Id="rId75" Type="http://schemas.openxmlformats.org/officeDocument/2006/relationships/tags" Target="../tags/tag184.xml"/><Relationship Id="rId83" Type="http://schemas.openxmlformats.org/officeDocument/2006/relationships/tags" Target="../tags/tag192.xml"/><Relationship Id="rId88" Type="http://schemas.openxmlformats.org/officeDocument/2006/relationships/tags" Target="../tags/tag197.xml"/><Relationship Id="rId91" Type="http://schemas.openxmlformats.org/officeDocument/2006/relationships/tags" Target="../tags/tag200.xml"/><Relationship Id="rId96" Type="http://schemas.openxmlformats.org/officeDocument/2006/relationships/tags" Target="../tags/tag205.xml"/><Relationship Id="rId111" Type="http://schemas.openxmlformats.org/officeDocument/2006/relationships/tags" Target="../tags/tag220.xml"/><Relationship Id="rId1" Type="http://schemas.openxmlformats.org/officeDocument/2006/relationships/tags" Target="../tags/tag110.xml"/><Relationship Id="rId6" Type="http://schemas.openxmlformats.org/officeDocument/2006/relationships/tags" Target="../tags/tag115.xml"/><Relationship Id="rId15" Type="http://schemas.openxmlformats.org/officeDocument/2006/relationships/tags" Target="../tags/tag124.xml"/><Relationship Id="rId23" Type="http://schemas.openxmlformats.org/officeDocument/2006/relationships/tags" Target="../tags/tag132.xml"/><Relationship Id="rId28" Type="http://schemas.openxmlformats.org/officeDocument/2006/relationships/tags" Target="../tags/tag137.xml"/><Relationship Id="rId36" Type="http://schemas.openxmlformats.org/officeDocument/2006/relationships/tags" Target="../tags/tag145.xml"/><Relationship Id="rId49" Type="http://schemas.openxmlformats.org/officeDocument/2006/relationships/tags" Target="../tags/tag158.xml"/><Relationship Id="rId57" Type="http://schemas.openxmlformats.org/officeDocument/2006/relationships/tags" Target="../tags/tag166.xml"/><Relationship Id="rId106" Type="http://schemas.openxmlformats.org/officeDocument/2006/relationships/tags" Target="../tags/tag215.xml"/><Relationship Id="rId114" Type="http://schemas.openxmlformats.org/officeDocument/2006/relationships/tags" Target="../tags/tag223.xml"/><Relationship Id="rId119" Type="http://schemas.openxmlformats.org/officeDocument/2006/relationships/image" Target="../media/image39.png"/><Relationship Id="rId10" Type="http://schemas.openxmlformats.org/officeDocument/2006/relationships/tags" Target="../tags/tag119.xml"/><Relationship Id="rId31" Type="http://schemas.openxmlformats.org/officeDocument/2006/relationships/tags" Target="../tags/tag140.xml"/><Relationship Id="rId44" Type="http://schemas.openxmlformats.org/officeDocument/2006/relationships/tags" Target="../tags/tag153.xml"/><Relationship Id="rId52" Type="http://schemas.openxmlformats.org/officeDocument/2006/relationships/tags" Target="../tags/tag161.xml"/><Relationship Id="rId60" Type="http://schemas.openxmlformats.org/officeDocument/2006/relationships/tags" Target="../tags/tag169.xml"/><Relationship Id="rId65" Type="http://schemas.openxmlformats.org/officeDocument/2006/relationships/tags" Target="../tags/tag174.xml"/><Relationship Id="rId73" Type="http://schemas.openxmlformats.org/officeDocument/2006/relationships/tags" Target="../tags/tag182.xml"/><Relationship Id="rId78" Type="http://schemas.openxmlformats.org/officeDocument/2006/relationships/tags" Target="../tags/tag187.xml"/><Relationship Id="rId81" Type="http://schemas.openxmlformats.org/officeDocument/2006/relationships/tags" Target="../tags/tag190.xml"/><Relationship Id="rId86" Type="http://schemas.openxmlformats.org/officeDocument/2006/relationships/tags" Target="../tags/tag195.xml"/><Relationship Id="rId94" Type="http://schemas.openxmlformats.org/officeDocument/2006/relationships/tags" Target="../tags/tag203.xml"/><Relationship Id="rId99" Type="http://schemas.openxmlformats.org/officeDocument/2006/relationships/tags" Target="../tags/tag208.xml"/><Relationship Id="rId101" Type="http://schemas.openxmlformats.org/officeDocument/2006/relationships/tags" Target="../tags/tag210.xml"/><Relationship Id="rId4" Type="http://schemas.openxmlformats.org/officeDocument/2006/relationships/tags" Target="../tags/tag113.xml"/><Relationship Id="rId9" Type="http://schemas.openxmlformats.org/officeDocument/2006/relationships/tags" Target="../tags/tag118.xml"/><Relationship Id="rId13" Type="http://schemas.openxmlformats.org/officeDocument/2006/relationships/tags" Target="../tags/tag122.xml"/><Relationship Id="rId18" Type="http://schemas.openxmlformats.org/officeDocument/2006/relationships/tags" Target="../tags/tag127.xml"/><Relationship Id="rId39" Type="http://schemas.openxmlformats.org/officeDocument/2006/relationships/tags" Target="../tags/tag148.xml"/><Relationship Id="rId109" Type="http://schemas.openxmlformats.org/officeDocument/2006/relationships/tags" Target="../tags/tag218.xml"/><Relationship Id="rId34" Type="http://schemas.openxmlformats.org/officeDocument/2006/relationships/tags" Target="../tags/tag143.xml"/><Relationship Id="rId50" Type="http://schemas.openxmlformats.org/officeDocument/2006/relationships/tags" Target="../tags/tag159.xml"/><Relationship Id="rId55" Type="http://schemas.openxmlformats.org/officeDocument/2006/relationships/tags" Target="../tags/tag164.xml"/><Relationship Id="rId76" Type="http://schemas.openxmlformats.org/officeDocument/2006/relationships/tags" Target="../tags/tag185.xml"/><Relationship Id="rId97" Type="http://schemas.openxmlformats.org/officeDocument/2006/relationships/tags" Target="../tags/tag206.xml"/><Relationship Id="rId104" Type="http://schemas.openxmlformats.org/officeDocument/2006/relationships/tags" Target="../tags/tag213.xml"/><Relationship Id="rId7" Type="http://schemas.openxmlformats.org/officeDocument/2006/relationships/tags" Target="../tags/tag116.xml"/><Relationship Id="rId71" Type="http://schemas.openxmlformats.org/officeDocument/2006/relationships/tags" Target="../tags/tag180.xml"/><Relationship Id="rId92" Type="http://schemas.openxmlformats.org/officeDocument/2006/relationships/tags" Target="../tags/tag201.xml"/><Relationship Id="rId2" Type="http://schemas.openxmlformats.org/officeDocument/2006/relationships/tags" Target="../tags/tag111.xml"/><Relationship Id="rId29" Type="http://schemas.openxmlformats.org/officeDocument/2006/relationships/tags" Target="../tags/tag138.xml"/></Relationships>
</file>

<file path=ppt/slides/_rels/slide33.xml.rels><?xml version="1.0" encoding="UTF-8" standalone="yes"?>
<Relationships xmlns="http://schemas.openxmlformats.org/package/2006/relationships"><Relationship Id="rId8" Type="http://schemas.openxmlformats.org/officeDocument/2006/relationships/tags" Target="../tags/tag233.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notesSlide" Target="../notesSlides/notesSlide22.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slideLayout" Target="../slideLayouts/slideLayout22.xml"/><Relationship Id="rId5" Type="http://schemas.openxmlformats.org/officeDocument/2006/relationships/tags" Target="../tags/tag230.xml"/><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37.xml"/><Relationship Id="rId1" Type="http://schemas.openxmlformats.org/officeDocument/2006/relationships/tags" Target="../tags/tag236.xml"/><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8" Type="http://schemas.openxmlformats.org/officeDocument/2006/relationships/tags" Target="../tags/tag245.xml"/><Relationship Id="rId3" Type="http://schemas.openxmlformats.org/officeDocument/2006/relationships/tags" Target="../tags/tag240.xml"/><Relationship Id="rId7" Type="http://schemas.openxmlformats.org/officeDocument/2006/relationships/tags" Target="../tags/tag244.xml"/><Relationship Id="rId12" Type="http://schemas.openxmlformats.org/officeDocument/2006/relationships/image" Target="../media/image40.png"/><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tags" Target="../tags/tag243.xml"/><Relationship Id="rId11" Type="http://schemas.openxmlformats.org/officeDocument/2006/relationships/notesSlide" Target="../notesSlides/notesSlide24.xml"/><Relationship Id="rId5" Type="http://schemas.openxmlformats.org/officeDocument/2006/relationships/tags" Target="../tags/tag242.xml"/><Relationship Id="rId10" Type="http://schemas.openxmlformats.org/officeDocument/2006/relationships/slideLayout" Target="../slideLayouts/slideLayout14.xml"/><Relationship Id="rId4" Type="http://schemas.openxmlformats.org/officeDocument/2006/relationships/tags" Target="../tags/tag241.xml"/><Relationship Id="rId9" Type="http://schemas.openxmlformats.org/officeDocument/2006/relationships/tags" Target="../tags/tag246.xml"/></Relationships>
</file>

<file path=ppt/slides/_rels/slide36.xml.rels><?xml version="1.0" encoding="UTF-8" standalone="yes"?>
<Relationships xmlns="http://schemas.openxmlformats.org/package/2006/relationships"><Relationship Id="rId8" Type="http://schemas.openxmlformats.org/officeDocument/2006/relationships/tags" Target="../tags/tag254.xml"/><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image" Target="../media/image41.png"/><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notesSlide" Target="../notesSlides/notesSlide25.xml"/><Relationship Id="rId5" Type="http://schemas.openxmlformats.org/officeDocument/2006/relationships/tags" Target="../tags/tag251.xml"/><Relationship Id="rId10" Type="http://schemas.openxmlformats.org/officeDocument/2006/relationships/slideLayout" Target="../slideLayouts/slideLayout14.xml"/><Relationship Id="rId4" Type="http://schemas.openxmlformats.org/officeDocument/2006/relationships/tags" Target="../tags/tag250.xml"/><Relationship Id="rId9" Type="http://schemas.openxmlformats.org/officeDocument/2006/relationships/tags" Target="../tags/tag255.xml"/></Relationships>
</file>

<file path=ppt/slides/_rels/slide37.xml.rels><?xml version="1.0" encoding="UTF-8" standalone="yes"?>
<Relationships xmlns="http://schemas.openxmlformats.org/package/2006/relationships"><Relationship Id="rId8" Type="http://schemas.openxmlformats.org/officeDocument/2006/relationships/tags" Target="../tags/tag263.xml"/><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image" Target="../media/image42.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notesSlide" Target="../notesSlides/notesSlide26.xml"/><Relationship Id="rId5" Type="http://schemas.openxmlformats.org/officeDocument/2006/relationships/tags" Target="../tags/tag260.xml"/><Relationship Id="rId10" Type="http://schemas.openxmlformats.org/officeDocument/2006/relationships/slideLayout" Target="../slideLayouts/slideLayout14.xml"/><Relationship Id="rId4" Type="http://schemas.openxmlformats.org/officeDocument/2006/relationships/tags" Target="../tags/tag259.xml"/><Relationship Id="rId9" Type="http://schemas.openxmlformats.org/officeDocument/2006/relationships/tags" Target="../tags/tag264.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267.xml"/><Relationship Id="rId7" Type="http://schemas.openxmlformats.org/officeDocument/2006/relationships/tags" Target="../tags/tag271.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45.png"/><Relationship Id="rId5" Type="http://schemas.openxmlformats.org/officeDocument/2006/relationships/tags" Target="../tags/tag269.xml"/><Relationship Id="rId10" Type="http://schemas.openxmlformats.org/officeDocument/2006/relationships/image" Target="../media/image44.png"/><Relationship Id="rId4" Type="http://schemas.openxmlformats.org/officeDocument/2006/relationships/tags" Target="../tags/tag268.xml"/><Relationship Id="rId9"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273.xml"/><Relationship Id="rId1" Type="http://schemas.openxmlformats.org/officeDocument/2006/relationships/tags" Target="../tags/tag272.xml"/><Relationship Id="rId4"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notesSlide" Target="../notesSlides/notesSlide5.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slideLayout" Target="../slideLayouts/slideLayout17.xml"/><Relationship Id="rId2" Type="http://schemas.openxmlformats.org/officeDocument/2006/relationships/tags" Target="../tags/tag26.xml"/><Relationship Id="rId16" Type="http://schemas.openxmlformats.org/officeDocument/2006/relationships/tags" Target="../tags/tag40.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5A914D"/>
          </a:fgClr>
          <a:bgClr>
            <a:schemeClr val="accent3">
              <a:lumMod val="50000"/>
            </a:schemeClr>
          </a:bgClr>
        </a:patt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Autofit/>
          </a:bodyPr>
          <a:lstStyle/>
          <a:p>
            <a:r>
              <a:rPr lang="en-US" altLang="zh-CN" sz="8000" dirty="0"/>
              <a:t>2   0   4   8</a:t>
            </a:r>
          </a:p>
        </p:txBody>
      </p:sp>
      <p:sp>
        <p:nvSpPr>
          <p:cNvPr id="3" name="副标题 2"/>
          <p:cNvSpPr>
            <a:spLocks noGrp="1"/>
          </p:cNvSpPr>
          <p:nvPr>
            <p:ph type="subTitle" idx="1"/>
            <p:custDataLst>
              <p:tags r:id="rId3"/>
            </p:custDataLst>
          </p:nvPr>
        </p:nvSpPr>
        <p:spPr/>
        <p:txBody>
          <a:bodyPr>
            <a:noAutofit/>
          </a:bodyPr>
          <a:lstStyle/>
          <a:p>
            <a:r>
              <a:rPr lang="en-US" altLang="zh-CN" sz="4000" dirty="0"/>
              <a:t>A NUMBER PUZZLE GAME</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custDataLst>
              <p:tags r:id="rId2"/>
            </p:custDataLst>
          </p:nvPr>
        </p:nvSpPr>
        <p:spPr>
          <a:xfrm flipH="1">
            <a:off x="8343900" y="2381250"/>
            <a:ext cx="3848100" cy="44767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黑体" panose="02010609060101010101" charset="-122"/>
              <a:cs typeface="+mn-cs"/>
            </a:endParaRPr>
          </a:p>
        </p:txBody>
      </p:sp>
      <p:sp>
        <p:nvSpPr>
          <p:cNvPr id="39" name="直角三角形 38"/>
          <p:cNvSpPr/>
          <p:nvPr>
            <p:custDataLst>
              <p:tags r:id="rId3"/>
            </p:custDataLst>
          </p:nvPr>
        </p:nvSpPr>
        <p:spPr>
          <a:xfrm rot="10800000" flipH="1">
            <a:off x="-26181" y="-19602"/>
            <a:ext cx="3848100" cy="44767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黑体" panose="02010609060101010101" charset="-122"/>
              <a:cs typeface="+mn-cs"/>
            </a:endParaRPr>
          </a:p>
        </p:txBody>
      </p:sp>
      <p:sp>
        <p:nvSpPr>
          <p:cNvPr id="38" name="任意多边形 37"/>
          <p:cNvSpPr/>
          <p:nvPr>
            <p:custDataLst>
              <p:tags r:id="rId4"/>
            </p:custDataLst>
          </p:nvPr>
        </p:nvSpPr>
        <p:spPr>
          <a:xfrm>
            <a:off x="-36210" y="424388"/>
            <a:ext cx="4826782" cy="817656"/>
          </a:xfrm>
          <a:custGeom>
            <a:avLst/>
            <a:gdLst>
              <a:gd name="connsiteX0" fmla="*/ 0 w 4826782"/>
              <a:gd name="connsiteY0" fmla="*/ 0 h 817656"/>
              <a:gd name="connsiteX1" fmla="*/ 4826782 w 4826782"/>
              <a:gd name="connsiteY1" fmla="*/ 0 h 817656"/>
              <a:gd name="connsiteX2" fmla="*/ 4060626 w 4826782"/>
              <a:gd name="connsiteY2" fmla="*/ 817656 h 817656"/>
              <a:gd name="connsiteX3" fmla="*/ 0 w 4826782"/>
              <a:gd name="connsiteY3" fmla="*/ 817656 h 817656"/>
            </a:gdLst>
            <a:ahLst/>
            <a:cxnLst>
              <a:cxn ang="0">
                <a:pos x="connsiteX0" y="connsiteY0"/>
              </a:cxn>
              <a:cxn ang="0">
                <a:pos x="connsiteX1" y="connsiteY1"/>
              </a:cxn>
              <a:cxn ang="0">
                <a:pos x="connsiteX2" y="connsiteY2"/>
              </a:cxn>
              <a:cxn ang="0">
                <a:pos x="connsiteX3" y="connsiteY3"/>
              </a:cxn>
            </a:cxnLst>
            <a:rect l="l" t="t" r="r" b="b"/>
            <a:pathLst>
              <a:path w="4826782" h="817656">
                <a:moveTo>
                  <a:pt x="0" y="0"/>
                </a:moveTo>
                <a:lnTo>
                  <a:pt x="4826782" y="0"/>
                </a:lnTo>
                <a:lnTo>
                  <a:pt x="4060626" y="817656"/>
                </a:lnTo>
                <a:lnTo>
                  <a:pt x="0" y="8176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spcBef>
                <a:spcPct val="0"/>
              </a:spcBef>
              <a:spcAft>
                <a:spcPct val="0"/>
              </a:spcAft>
            </a:pPr>
            <a:r>
              <a:rPr lang="zh-CN" altLang="en-US" sz="3600" b="1" dirty="0" smtClean="0">
                <a:solidFill>
                  <a:srgbClr val="FFFFFF"/>
                </a:solidFill>
                <a:latin typeface="+mj-lt"/>
                <a:ea typeface="+mj-ea"/>
                <a:cs typeface="+mj-cs"/>
              </a:rPr>
              <a:t>第二部分</a:t>
            </a:r>
          </a:p>
        </p:txBody>
      </p:sp>
      <p:sp>
        <p:nvSpPr>
          <p:cNvPr id="50" name="文本框 128"/>
          <p:cNvSpPr txBox="1">
            <a:spLocks noChangeArrowheads="1"/>
          </p:cNvSpPr>
          <p:nvPr>
            <p:custDataLst>
              <p:tags r:id="rId5"/>
            </p:custDataLst>
          </p:nvPr>
        </p:nvSpPr>
        <p:spPr bwMode="auto">
          <a:xfrm>
            <a:off x="6059172" y="1911248"/>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800" i="0" u="none" strike="noStrike" kern="1200" cap="none" spc="0" normalizeH="0" baseline="0" noProof="0" dirty="0" smtClean="0">
                <a:ln>
                  <a:noFill/>
                </a:ln>
                <a:solidFill>
                  <a:schemeClr val="accent1"/>
                </a:solidFill>
                <a:effectLst/>
                <a:uLnTx/>
                <a:uFillTx/>
                <a:latin typeface="+mn-lt"/>
                <a:ea typeface="+mn-ea"/>
              </a:rPr>
              <a:t>团队成员</a:t>
            </a:r>
            <a:endParaRPr kumimoji="0" lang="zh-CN" altLang="en-US" sz="2800" i="0" u="none" strike="noStrike" kern="1200" cap="none" spc="0" normalizeH="0" baseline="0" noProof="0" dirty="0">
              <a:ln>
                <a:noFill/>
              </a:ln>
              <a:solidFill>
                <a:schemeClr val="accent1"/>
              </a:solidFill>
              <a:effectLst/>
              <a:uLnTx/>
              <a:uFillTx/>
              <a:latin typeface="+mn-lt"/>
              <a:ea typeface="+mn-ea"/>
            </a:endParaRPr>
          </a:p>
        </p:txBody>
      </p:sp>
      <p:sp>
        <p:nvSpPr>
          <p:cNvPr id="22" name="任意多边形 21"/>
          <p:cNvSpPr/>
          <p:nvPr>
            <p:custDataLst>
              <p:tags r:id="rId6"/>
            </p:custDataLst>
          </p:nvPr>
        </p:nvSpPr>
        <p:spPr>
          <a:xfrm flipH="1" flipV="1">
            <a:off x="4615590" y="1900760"/>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1" name="任意多边形 40"/>
          <p:cNvSpPr/>
          <p:nvPr>
            <p:custDataLst>
              <p:tags r:id="rId7"/>
            </p:custDataLst>
          </p:nvPr>
        </p:nvSpPr>
        <p:spPr>
          <a:xfrm>
            <a:off x="4913631" y="1900760"/>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dirty="0" smtClean="0">
                <a:solidFill>
                  <a:srgbClr val="FFFFFF"/>
                </a:solidFill>
              </a:rPr>
              <a:t>2.1</a:t>
            </a:r>
            <a:endParaRPr lang="zh-CN" altLang="en-US" sz="2800" dirty="0">
              <a:solidFill>
                <a:srgbClr val="FFFFFF"/>
              </a:solidFill>
            </a:endParaRPr>
          </a:p>
        </p:txBody>
      </p:sp>
      <p:sp>
        <p:nvSpPr>
          <p:cNvPr id="43" name="文本框 128"/>
          <p:cNvSpPr txBox="1">
            <a:spLocks noChangeArrowheads="1"/>
          </p:cNvSpPr>
          <p:nvPr>
            <p:custDataLst>
              <p:tags r:id="rId8"/>
            </p:custDataLst>
          </p:nvPr>
        </p:nvSpPr>
        <p:spPr bwMode="auto">
          <a:xfrm>
            <a:off x="5533500" y="2746473"/>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800" i="0" u="none" strike="noStrike" kern="1200" cap="none" spc="0" normalizeH="0" baseline="0" noProof="0" dirty="0" smtClean="0">
                <a:ln>
                  <a:noFill/>
                </a:ln>
                <a:solidFill>
                  <a:schemeClr val="accent1"/>
                </a:solidFill>
                <a:effectLst/>
                <a:uLnTx/>
                <a:uFillTx/>
                <a:latin typeface="+mn-lt"/>
                <a:ea typeface="+mn-ea"/>
              </a:rPr>
              <a:t>版本介绍</a:t>
            </a:r>
            <a:endParaRPr kumimoji="0" lang="zh-CN" altLang="en-US" sz="2800" i="0" u="none" strike="noStrike" kern="1200" cap="none" spc="0" normalizeH="0" baseline="0" noProof="0" dirty="0">
              <a:ln>
                <a:noFill/>
              </a:ln>
              <a:solidFill>
                <a:schemeClr val="accent1"/>
              </a:solidFill>
              <a:effectLst/>
              <a:uLnTx/>
              <a:uFillTx/>
              <a:latin typeface="+mn-lt"/>
              <a:ea typeface="+mn-ea"/>
            </a:endParaRPr>
          </a:p>
        </p:txBody>
      </p:sp>
      <p:sp>
        <p:nvSpPr>
          <p:cNvPr id="44" name="任意多边形 43"/>
          <p:cNvSpPr/>
          <p:nvPr>
            <p:custDataLst>
              <p:tags r:id="rId9"/>
            </p:custDataLst>
          </p:nvPr>
        </p:nvSpPr>
        <p:spPr>
          <a:xfrm flipH="1" flipV="1">
            <a:off x="4044090" y="2746473"/>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5" name="任意多边形 44"/>
          <p:cNvSpPr/>
          <p:nvPr>
            <p:custDataLst>
              <p:tags r:id="rId10"/>
            </p:custDataLst>
          </p:nvPr>
        </p:nvSpPr>
        <p:spPr>
          <a:xfrm>
            <a:off x="4342131" y="2746473"/>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dirty="0" smtClean="0">
                <a:solidFill>
                  <a:srgbClr val="FFFFFF"/>
                </a:solidFill>
              </a:rPr>
              <a:t>2.2</a:t>
            </a:r>
            <a:endParaRPr lang="zh-CN" altLang="en-US" sz="2800" dirty="0">
              <a:solidFill>
                <a:srgbClr val="FFFFFF"/>
              </a:solidFill>
            </a:endParaRPr>
          </a:p>
        </p:txBody>
      </p:sp>
      <p:sp>
        <p:nvSpPr>
          <p:cNvPr id="47" name="文本框 128"/>
          <p:cNvSpPr txBox="1">
            <a:spLocks noChangeArrowheads="1"/>
          </p:cNvSpPr>
          <p:nvPr>
            <p:custDataLst>
              <p:tags r:id="rId11"/>
            </p:custDataLst>
          </p:nvPr>
        </p:nvSpPr>
        <p:spPr bwMode="auto">
          <a:xfrm>
            <a:off x="4810871" y="3591396"/>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dirty="0">
                <a:solidFill>
                  <a:schemeClr val="accent1"/>
                </a:solidFill>
                <a:latin typeface="+mn-lt"/>
                <a:ea typeface="+mn-ea"/>
              </a:rPr>
              <a:t>主要</a:t>
            </a:r>
            <a:r>
              <a:rPr lang="zh-CN" altLang="en-US" dirty="0" smtClean="0">
                <a:solidFill>
                  <a:schemeClr val="accent1"/>
                </a:solidFill>
                <a:latin typeface="+mn-lt"/>
                <a:ea typeface="+mn-ea"/>
              </a:rPr>
              <a:t>功能</a:t>
            </a:r>
            <a:endParaRPr kumimoji="0" lang="zh-CN" altLang="en-US" sz="2800" i="0" u="none" strike="noStrike" kern="1200" cap="none" spc="0" normalizeH="0" baseline="0" noProof="0" dirty="0">
              <a:ln>
                <a:noFill/>
              </a:ln>
              <a:solidFill>
                <a:schemeClr val="accent1"/>
              </a:solidFill>
              <a:effectLst/>
              <a:uLnTx/>
              <a:uFillTx/>
              <a:latin typeface="+mn-lt"/>
              <a:ea typeface="+mn-ea"/>
            </a:endParaRPr>
          </a:p>
        </p:txBody>
      </p:sp>
      <p:sp>
        <p:nvSpPr>
          <p:cNvPr id="48" name="任意多边形 47"/>
          <p:cNvSpPr/>
          <p:nvPr>
            <p:custDataLst>
              <p:tags r:id="rId12"/>
            </p:custDataLst>
          </p:nvPr>
        </p:nvSpPr>
        <p:spPr>
          <a:xfrm flipH="1" flipV="1">
            <a:off x="3492002" y="3537035"/>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9" name="任意多边形 48"/>
          <p:cNvSpPr/>
          <p:nvPr>
            <p:custDataLst>
              <p:tags r:id="rId13"/>
            </p:custDataLst>
          </p:nvPr>
        </p:nvSpPr>
        <p:spPr>
          <a:xfrm>
            <a:off x="3782329" y="3549628"/>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dirty="0" smtClean="0">
                <a:solidFill>
                  <a:srgbClr val="FFFFFF"/>
                </a:solidFill>
              </a:rPr>
              <a:t>2.3</a:t>
            </a:r>
            <a:endParaRPr lang="zh-CN" altLang="en-US" sz="2800" dirty="0">
              <a:solidFill>
                <a:srgbClr val="FFFFFF"/>
              </a:solidFill>
            </a:endParaRPr>
          </a:p>
        </p:txBody>
      </p:sp>
      <p:sp>
        <p:nvSpPr>
          <p:cNvPr id="53" name="文本框 128"/>
          <p:cNvSpPr txBox="1">
            <a:spLocks noChangeArrowheads="1"/>
          </p:cNvSpPr>
          <p:nvPr>
            <p:custDataLst>
              <p:tags r:id="rId14"/>
            </p:custDataLst>
          </p:nvPr>
        </p:nvSpPr>
        <p:spPr bwMode="auto">
          <a:xfrm>
            <a:off x="3772301" y="5187153"/>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800" i="0" u="none" strike="noStrike" kern="1200" cap="none" spc="0" normalizeH="0" baseline="0" noProof="0" dirty="0" smtClean="0">
                <a:ln>
                  <a:noFill/>
                </a:ln>
                <a:solidFill>
                  <a:schemeClr val="accent1"/>
                </a:solidFill>
                <a:effectLst/>
                <a:uLnTx/>
                <a:uFillTx/>
                <a:latin typeface="+mn-lt"/>
                <a:ea typeface="+mn-ea"/>
              </a:rPr>
              <a:t>核心算法</a:t>
            </a:r>
            <a:endParaRPr kumimoji="0" lang="zh-CN" altLang="en-US" sz="2800" i="0" u="none" strike="noStrike" kern="1200" cap="none" spc="0" normalizeH="0" baseline="0" noProof="0" dirty="0">
              <a:ln>
                <a:noFill/>
              </a:ln>
              <a:solidFill>
                <a:schemeClr val="accent1"/>
              </a:solidFill>
              <a:effectLst/>
              <a:uLnTx/>
              <a:uFillTx/>
              <a:latin typeface="+mn-lt"/>
              <a:ea typeface="+mn-ea"/>
            </a:endParaRPr>
          </a:p>
        </p:txBody>
      </p:sp>
      <p:sp>
        <p:nvSpPr>
          <p:cNvPr id="54" name="任意多边形 53"/>
          <p:cNvSpPr/>
          <p:nvPr>
            <p:custDataLst>
              <p:tags r:id="rId15"/>
            </p:custDataLst>
          </p:nvPr>
        </p:nvSpPr>
        <p:spPr>
          <a:xfrm flipH="1" flipV="1">
            <a:off x="2294639" y="5123192"/>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55" name="任意多边形 54"/>
          <p:cNvSpPr/>
          <p:nvPr>
            <p:custDataLst>
              <p:tags r:id="rId16"/>
            </p:custDataLst>
          </p:nvPr>
        </p:nvSpPr>
        <p:spPr>
          <a:xfrm>
            <a:off x="2633652" y="5118661"/>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dirty="0" smtClean="0">
                <a:solidFill>
                  <a:srgbClr val="FFFFFF"/>
                </a:solidFill>
              </a:rPr>
              <a:t>2.5</a:t>
            </a:r>
            <a:endParaRPr lang="zh-CN" altLang="en-US" sz="2800" dirty="0">
              <a:solidFill>
                <a:srgbClr val="FFFFFF"/>
              </a:solidFill>
            </a:endParaRPr>
          </a:p>
        </p:txBody>
      </p:sp>
      <p:sp>
        <p:nvSpPr>
          <p:cNvPr id="19" name="任意多边形 18"/>
          <p:cNvSpPr/>
          <p:nvPr>
            <p:custDataLst>
              <p:tags r:id="rId17"/>
            </p:custDataLst>
          </p:nvPr>
        </p:nvSpPr>
        <p:spPr>
          <a:xfrm>
            <a:off x="3269973" y="4305799"/>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dirty="0" smtClean="0">
                <a:solidFill>
                  <a:srgbClr val="FFFFFF"/>
                </a:solidFill>
              </a:rPr>
              <a:t>2.4</a:t>
            </a:r>
            <a:endParaRPr lang="zh-CN" altLang="en-US" sz="2800" dirty="0">
              <a:solidFill>
                <a:srgbClr val="FFFFFF"/>
              </a:solidFill>
            </a:endParaRPr>
          </a:p>
        </p:txBody>
      </p:sp>
      <p:sp>
        <p:nvSpPr>
          <p:cNvPr id="20" name="任意多边形 19"/>
          <p:cNvSpPr/>
          <p:nvPr>
            <p:custDataLst>
              <p:tags r:id="rId18"/>
            </p:custDataLst>
          </p:nvPr>
        </p:nvSpPr>
        <p:spPr>
          <a:xfrm flipH="1" flipV="1">
            <a:off x="2943980" y="4294940"/>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21" name="文本框 128"/>
          <p:cNvSpPr txBox="1">
            <a:spLocks noChangeArrowheads="1"/>
          </p:cNvSpPr>
          <p:nvPr>
            <p:custDataLst>
              <p:tags r:id="rId19"/>
            </p:custDataLst>
          </p:nvPr>
        </p:nvSpPr>
        <p:spPr bwMode="auto">
          <a:xfrm>
            <a:off x="4406435" y="4300099"/>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noProof="0" dirty="0">
                <a:solidFill>
                  <a:schemeClr val="accent1"/>
                </a:solidFill>
                <a:latin typeface="+mn-lt"/>
                <a:ea typeface="+mn-ea"/>
              </a:rPr>
              <a:t>团队分工</a:t>
            </a:r>
            <a:endParaRPr kumimoji="0" lang="zh-CN" altLang="en-US" sz="2800" i="0" u="none" strike="noStrike" kern="1200" cap="none" spc="0" normalizeH="0" baseline="0" noProof="0" dirty="0">
              <a:ln>
                <a:noFill/>
              </a:ln>
              <a:solidFill>
                <a:schemeClr val="accent1"/>
              </a:solidFill>
              <a:effectLst/>
              <a:uLnTx/>
              <a:uFillTx/>
              <a:latin typeface="+mn-lt"/>
              <a:ea typeface="+mn-ea"/>
            </a:endParaRPr>
          </a:p>
        </p:txBody>
      </p:sp>
    </p:spTree>
    <p:custDataLst>
      <p:tags r:id="rId1"/>
    </p:custDataLst>
    <p:extLst>
      <p:ext uri="{BB962C8B-B14F-4D97-AF65-F5344CB8AC3E}">
        <p14:creationId xmlns:p14="http://schemas.microsoft.com/office/powerpoint/2010/main" val="2776790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552700" y="560705"/>
            <a:ext cx="7105650" cy="2140585"/>
          </a:xfrm>
        </p:spPr>
        <p:txBody>
          <a:bodyPr/>
          <a:lstStyle/>
          <a:p>
            <a:r>
              <a:rPr lang="zh-CN" altLang="en-US" dirty="0"/>
              <a:t>我们的团队</a:t>
            </a:r>
          </a:p>
        </p:txBody>
      </p:sp>
      <p:sp>
        <p:nvSpPr>
          <p:cNvPr id="3" name="副标题 2"/>
          <p:cNvSpPr>
            <a:spLocks noGrp="1"/>
          </p:cNvSpPr>
          <p:nvPr>
            <p:ph type="subTitle" idx="1"/>
            <p:custDataLst>
              <p:tags r:id="rId3"/>
            </p:custDataLst>
          </p:nvPr>
        </p:nvSpPr>
        <p:spPr>
          <a:xfrm>
            <a:off x="2552700" y="3403600"/>
            <a:ext cx="7105650" cy="2832100"/>
          </a:xfrm>
        </p:spPr>
        <p:txBody>
          <a:bodyPr>
            <a:normAutofit/>
          </a:bodyPr>
          <a:lstStyle/>
          <a:p>
            <a:pPr algn="l"/>
            <a:r>
              <a:rPr lang="en-US" altLang="zh-CN" sz="3200" dirty="0"/>
              <a:t>  </a:t>
            </a:r>
            <a:r>
              <a:rPr lang="zh-CN" altLang="en-US" sz="3200" dirty="0"/>
              <a:t>邓宇婷      罗石凤      彭丽      张兴旺</a:t>
            </a:r>
          </a:p>
          <a:p>
            <a:r>
              <a:rPr lang="zh-CN" altLang="en-US" sz="2800" dirty="0">
                <a:sym typeface="+mn-ea"/>
              </a:rPr>
              <a:t> </a:t>
            </a:r>
            <a:endParaRPr lang="zh-CN" altLang="en-US" sz="2800" dirty="0"/>
          </a:p>
          <a:p>
            <a:endParaRPr lang="zh-CN" altLang="en-US" sz="2800" dirty="0"/>
          </a:p>
          <a:p>
            <a:endParaRPr lang="zh-CN" altLang="en-US" sz="3200" dirty="0"/>
          </a:p>
          <a:p>
            <a:endParaRPr lang="zh-CN" altLang="en-US" sz="3200" dirty="0"/>
          </a:p>
        </p:txBody>
      </p:sp>
      <p:sp>
        <p:nvSpPr>
          <p:cNvPr id="4" name="副标题 2"/>
          <p:cNvSpPr>
            <a:spLocks noGrp="1"/>
          </p:cNvSpPr>
          <p:nvPr>
            <p:custDataLst>
              <p:tags r:id="rId4"/>
            </p:custDataLst>
          </p:nvPr>
        </p:nvSpPr>
        <p:spPr>
          <a:xfrm rot="5400000">
            <a:off x="1456690" y="4192905"/>
            <a:ext cx="3982720" cy="999490"/>
          </a:xfrm>
          <a:prstGeom prst="rect">
            <a:avLst/>
          </a:prstGeom>
        </p:spPr>
        <p:txBody>
          <a:bodyPr vert="horz" lIns="91440" tIns="45720" rIns="91440" bIns="45720" rtlCol="0">
            <a:normAutofit fontScale="90000" lnSpcReduction="10000"/>
          </a:bodyPr>
          <a:lstStyle>
            <a:lvl1pPr marL="0" indent="0" algn="ctr" defTabSz="914400" rtl="0" eaLnBrk="1" latinLnBrk="0" hangingPunct="1">
              <a:spcBef>
                <a:spcPts val="1000"/>
              </a:spcBef>
              <a:buFont typeface="Arial" panose="020B0604020202020204" pitchFamily="34" charset="0"/>
              <a:buNone/>
              <a:defRPr sz="2000" kern="1200">
                <a:solidFill>
                  <a:srgbClr val="FFFFFF"/>
                </a:solidFill>
                <a:latin typeface="+mn-lt"/>
                <a:ea typeface="+mn-ea"/>
                <a:cs typeface="+mn-cs"/>
              </a:defRPr>
            </a:lvl1pPr>
            <a:lvl2pPr marL="457200" indent="0" algn="ctr" defTabSz="914400" rtl="0" eaLnBrk="1" latinLnBrk="0" hangingPunct="1">
              <a:spcBef>
                <a:spcPts val="500"/>
              </a:spcBef>
              <a:buFont typeface="Arial" panose="020B0604020202020204" pitchFamily="34" charset="0"/>
              <a:buNone/>
              <a:defRPr sz="2000" kern="1200">
                <a:solidFill>
                  <a:srgbClr val="FFFFFF"/>
                </a:solidFill>
                <a:latin typeface="+mn-lt"/>
                <a:ea typeface="+mn-ea"/>
                <a:cs typeface="+mn-cs"/>
              </a:defRPr>
            </a:lvl2pPr>
            <a:lvl3pPr marL="914400" indent="0" algn="ctr" defTabSz="914400" rtl="0" eaLnBrk="1" latinLnBrk="0" hangingPunct="1">
              <a:spcBef>
                <a:spcPts val="500"/>
              </a:spcBef>
              <a:buFont typeface="Arial" panose="020B0604020202020204" pitchFamily="34" charset="0"/>
              <a:buNone/>
              <a:defRPr sz="1800" kern="1200">
                <a:solidFill>
                  <a:srgbClr val="FFFFFF"/>
                </a:solidFill>
                <a:latin typeface="+mn-lt"/>
                <a:ea typeface="+mn-ea"/>
                <a:cs typeface="+mn-cs"/>
              </a:defRPr>
            </a:lvl3pPr>
            <a:lvl4pPr marL="1371600" indent="0" algn="ctr" defTabSz="914400" rtl="0" eaLnBrk="1" latinLnBrk="0" hangingPunct="1">
              <a:spcBef>
                <a:spcPts val="500"/>
              </a:spcBef>
              <a:buFont typeface="Arial" panose="020B0604020202020204" pitchFamily="34" charset="0"/>
              <a:buNone/>
              <a:defRPr sz="1600" kern="1200">
                <a:solidFill>
                  <a:srgbClr val="FFFFFF"/>
                </a:solidFill>
                <a:latin typeface="+mn-lt"/>
                <a:ea typeface="+mn-ea"/>
                <a:cs typeface="+mn-cs"/>
              </a:defRPr>
            </a:lvl4pPr>
            <a:lvl5pPr marL="1828800" indent="0" algn="ctr" defTabSz="914400" rtl="0" eaLnBrk="1" latinLnBrk="0" hangingPunct="1">
              <a:spcBef>
                <a:spcPts val="500"/>
              </a:spcBef>
              <a:buFont typeface="Arial" panose="020B0604020202020204" pitchFamily="34" charset="0"/>
              <a:buNone/>
              <a:defRPr sz="1600" kern="1200">
                <a:solidFill>
                  <a:srgbClr val="FFFFFF"/>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dirty="0"/>
              <a:t> </a:t>
            </a:r>
          </a:p>
          <a:p>
            <a:r>
              <a:rPr lang="zh-CN" altLang="en-US" sz="2800" dirty="0">
                <a:sym typeface="+mn-ea"/>
              </a:rPr>
              <a:t> </a:t>
            </a:r>
            <a:endParaRPr lang="zh-CN" altLang="en-US" sz="2800" dirty="0"/>
          </a:p>
          <a:p>
            <a:endParaRPr lang="zh-CN" altLang="en-US" sz="2800" dirty="0"/>
          </a:p>
          <a:p>
            <a:endParaRPr lang="zh-CN" altLang="en-US" sz="3200" dirty="0"/>
          </a:p>
          <a:p>
            <a:endParaRPr lang="zh-CN" altLang="en-US" sz="3200" dirty="0"/>
          </a:p>
        </p:txBody>
      </p:sp>
      <p:sp>
        <p:nvSpPr>
          <p:cNvPr id="6" name="副标题 2"/>
          <p:cNvSpPr>
            <a:spLocks noGrp="1"/>
          </p:cNvSpPr>
          <p:nvPr>
            <p:custDataLst>
              <p:tags r:id="rId5"/>
            </p:custDataLst>
          </p:nvPr>
        </p:nvSpPr>
        <p:spPr>
          <a:xfrm rot="5400000">
            <a:off x="1583690" y="4319905"/>
            <a:ext cx="3982720" cy="999490"/>
          </a:xfrm>
          <a:prstGeom prst="rect">
            <a:avLst/>
          </a:prstGeom>
        </p:spPr>
        <p:txBody>
          <a:bodyPr vert="horz" lIns="91440" tIns="45720" rIns="91440" bIns="45720" rtlCol="0">
            <a:normAutofit fontScale="90000" lnSpcReduction="10000"/>
          </a:bodyPr>
          <a:lstStyle>
            <a:lvl1pPr marL="0" indent="0" algn="ctr" defTabSz="914400" rtl="0" eaLnBrk="1" latinLnBrk="0" hangingPunct="1">
              <a:spcBef>
                <a:spcPts val="1000"/>
              </a:spcBef>
              <a:buFont typeface="Arial" panose="020B0604020202020204" pitchFamily="34" charset="0"/>
              <a:buNone/>
              <a:defRPr sz="2000" kern="1200">
                <a:solidFill>
                  <a:srgbClr val="FFFFFF"/>
                </a:solidFill>
                <a:latin typeface="+mn-lt"/>
                <a:ea typeface="+mn-ea"/>
                <a:cs typeface="+mn-cs"/>
              </a:defRPr>
            </a:lvl1pPr>
            <a:lvl2pPr marL="457200" indent="0" algn="ctr" defTabSz="914400" rtl="0" eaLnBrk="1" latinLnBrk="0" hangingPunct="1">
              <a:spcBef>
                <a:spcPts val="500"/>
              </a:spcBef>
              <a:buFont typeface="Arial" panose="020B0604020202020204" pitchFamily="34" charset="0"/>
              <a:buNone/>
              <a:defRPr sz="2000" kern="1200">
                <a:solidFill>
                  <a:srgbClr val="FFFFFF"/>
                </a:solidFill>
                <a:latin typeface="+mn-lt"/>
                <a:ea typeface="+mn-ea"/>
                <a:cs typeface="+mn-cs"/>
              </a:defRPr>
            </a:lvl2pPr>
            <a:lvl3pPr marL="914400" indent="0" algn="ctr" defTabSz="914400" rtl="0" eaLnBrk="1" latinLnBrk="0" hangingPunct="1">
              <a:spcBef>
                <a:spcPts val="500"/>
              </a:spcBef>
              <a:buFont typeface="Arial" panose="020B0604020202020204" pitchFamily="34" charset="0"/>
              <a:buNone/>
              <a:defRPr sz="1800" kern="1200">
                <a:solidFill>
                  <a:srgbClr val="FFFFFF"/>
                </a:solidFill>
                <a:latin typeface="+mn-lt"/>
                <a:ea typeface="+mn-ea"/>
                <a:cs typeface="+mn-cs"/>
              </a:defRPr>
            </a:lvl3pPr>
            <a:lvl4pPr marL="1371600" indent="0" algn="ctr" defTabSz="914400" rtl="0" eaLnBrk="1" latinLnBrk="0" hangingPunct="1">
              <a:spcBef>
                <a:spcPts val="500"/>
              </a:spcBef>
              <a:buFont typeface="Arial" panose="020B0604020202020204" pitchFamily="34" charset="0"/>
              <a:buNone/>
              <a:defRPr sz="1600" kern="1200">
                <a:solidFill>
                  <a:srgbClr val="FFFFFF"/>
                </a:solidFill>
                <a:latin typeface="+mn-lt"/>
                <a:ea typeface="+mn-ea"/>
                <a:cs typeface="+mn-cs"/>
              </a:defRPr>
            </a:lvl4pPr>
            <a:lvl5pPr marL="1828800" indent="0" algn="ctr" defTabSz="914400" rtl="0" eaLnBrk="1" latinLnBrk="0" hangingPunct="1">
              <a:spcBef>
                <a:spcPts val="500"/>
              </a:spcBef>
              <a:buFont typeface="Arial" panose="020B0604020202020204" pitchFamily="34" charset="0"/>
              <a:buNone/>
              <a:defRPr sz="1600" kern="1200">
                <a:solidFill>
                  <a:srgbClr val="FFFFFF"/>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dirty="0"/>
              <a:t> </a:t>
            </a:r>
          </a:p>
          <a:p>
            <a:r>
              <a:rPr lang="zh-CN" altLang="en-US" sz="2800" dirty="0">
                <a:sym typeface="+mn-ea"/>
              </a:rPr>
              <a:t> </a:t>
            </a:r>
            <a:endParaRPr lang="zh-CN" altLang="en-US" sz="2800" dirty="0"/>
          </a:p>
          <a:p>
            <a:endParaRPr lang="zh-CN" altLang="en-US" sz="2800" dirty="0"/>
          </a:p>
          <a:p>
            <a:endParaRPr lang="zh-CN" altLang="en-US" sz="3200" dirty="0"/>
          </a:p>
          <a:p>
            <a:endParaRPr lang="zh-CN" altLang="en-US" sz="3200" dirty="0"/>
          </a:p>
        </p:txBody>
      </p:sp>
    </p:spTree>
    <p:custDataLst>
      <p:tags r:id="rId1"/>
    </p:custDataLst>
    <p:extLst>
      <p:ext uri="{BB962C8B-B14F-4D97-AF65-F5344CB8AC3E}">
        <p14:creationId xmlns:p14="http://schemas.microsoft.com/office/powerpoint/2010/main" val="95022226"/>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23925" y="1982470"/>
            <a:ext cx="10515600" cy="2814320"/>
          </a:xfrm>
          <a:prstGeom prst="rect">
            <a:avLst/>
          </a:prstGeom>
        </p:spPr>
        <p:txBody>
          <a:bodyPr vert="horz" lIns="91440" tIns="45720" rIns="91440" bIns="45720" rtlCol="0" anchor="ctr">
            <a:normAutofit/>
          </a:bodyPr>
          <a:lstStyle>
            <a:lvl1pPr algn="ctr">
              <a:lnSpc>
                <a:spcPct val="90000"/>
              </a:lnSpc>
              <a:spcBef>
                <a:spcPct val="0"/>
              </a:spcBef>
              <a:buNone/>
              <a:defRPr sz="4400">
                <a:latin typeface="+mj-lt"/>
                <a:ea typeface="+mj-ea"/>
                <a:cs typeface="+mj-cs"/>
              </a:defRPr>
            </a:lvl1pPr>
          </a:lstStyle>
          <a:p>
            <a:pPr algn="l"/>
            <a:r>
              <a:rPr lang="en-US" altLang="zh-CN" dirty="0"/>
              <a:t>       </a:t>
            </a:r>
            <a:r>
              <a:rPr lang="zh-CN" altLang="en-US" dirty="0"/>
              <a:t>一款游戏不一定只有一种玩法</a:t>
            </a:r>
            <a:r>
              <a:rPr lang="en-US" altLang="zh-CN" dirty="0"/>
              <a:t>......</a:t>
            </a: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23925" y="1982470"/>
            <a:ext cx="10515600" cy="2814320"/>
          </a:xfrm>
          <a:prstGeom prst="rect">
            <a:avLst/>
          </a:prstGeom>
        </p:spPr>
        <p:txBody>
          <a:bodyPr vert="horz" lIns="91440" tIns="45720" rIns="91440" bIns="45720" rtlCol="0" anchor="ctr">
            <a:normAutofit/>
          </a:bodyPr>
          <a:lstStyle>
            <a:lvl1pPr algn="ctr">
              <a:lnSpc>
                <a:spcPct val="90000"/>
              </a:lnSpc>
              <a:spcBef>
                <a:spcPct val="0"/>
              </a:spcBef>
              <a:buNone/>
              <a:defRPr sz="4400">
                <a:latin typeface="+mj-lt"/>
                <a:ea typeface="+mj-ea"/>
                <a:cs typeface="+mj-cs"/>
              </a:defRPr>
            </a:lvl1pPr>
          </a:lstStyle>
          <a:p>
            <a:pPr algn="l"/>
            <a:r>
              <a:rPr lang="en-US" altLang="zh-CN" dirty="0"/>
              <a:t>       </a:t>
            </a:r>
            <a:r>
              <a:rPr lang="zh-CN" altLang="en-US" dirty="0"/>
              <a:t>一种玩法不一定只有一种模式</a:t>
            </a:r>
            <a:r>
              <a:rPr lang="en-US" altLang="zh-CN" dirty="0"/>
              <a:t>......</a:t>
            </a: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23925" y="1982470"/>
            <a:ext cx="10515600" cy="2814320"/>
          </a:xfrm>
          <a:prstGeom prst="rect">
            <a:avLst/>
          </a:prstGeom>
        </p:spPr>
        <p:txBody>
          <a:bodyPr vert="horz" lIns="91440" tIns="45720" rIns="91440" bIns="45720" rtlCol="0" anchor="ctr">
            <a:normAutofit/>
          </a:bodyPr>
          <a:lstStyle>
            <a:lvl1pPr algn="ctr">
              <a:lnSpc>
                <a:spcPct val="90000"/>
              </a:lnSpc>
              <a:spcBef>
                <a:spcPct val="0"/>
              </a:spcBef>
              <a:buNone/>
              <a:defRPr sz="4400">
                <a:latin typeface="+mj-lt"/>
                <a:ea typeface="+mj-ea"/>
                <a:cs typeface="+mj-cs"/>
              </a:defRPr>
            </a:lvl1pPr>
          </a:lstStyle>
          <a:p>
            <a:pPr algn="l"/>
            <a:r>
              <a:rPr lang="en-US" altLang="zh-CN" dirty="0"/>
              <a:t>  So</a:t>
            </a:r>
            <a:r>
              <a:rPr lang="zh-CN" altLang="en-US" dirty="0"/>
              <a:t>！我们在一款游戏上制定了两种模式</a:t>
            </a: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Text Box 5"/>
          <p:cNvSpPr txBox="1">
            <a:spLocks noChangeArrowheads="1"/>
          </p:cNvSpPr>
          <p:nvPr>
            <p:custDataLst>
              <p:tags r:id="rId2"/>
            </p:custDataLst>
          </p:nvPr>
        </p:nvSpPr>
        <p:spPr bwMode="auto">
          <a:xfrm>
            <a:off x="3736975" y="859180"/>
            <a:ext cx="9707563" cy="2698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oAutofit/>
          </a:bodyPr>
          <a:lstStyle>
            <a:lvl1pPr>
              <a:spcBef>
                <a:spcPct val="20000"/>
              </a:spcBef>
              <a:buChar char="•"/>
              <a:defRPr>
                <a:solidFill>
                  <a:srgbClr val="DCDEE0"/>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a:solidFill>
                  <a:srgbClr val="DCDEE0"/>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a:solidFill>
                  <a:srgbClr val="DCDEE0"/>
                </a:solidFill>
                <a:latin typeface="Arial" panose="020B0604020202020204" pitchFamily="34" charset="0"/>
                <a:ea typeface="黑体" panose="02010609060101010101" charset="-122"/>
                <a:sym typeface="Arial" panose="020B0604020202020204" pitchFamily="34" charset="0"/>
              </a:defRPr>
            </a:lvl3pPr>
            <a:lvl4pPr marL="1600200" indent="-228600">
              <a:spcBef>
                <a:spcPct val="20000"/>
              </a:spcBef>
              <a:buChar char="–"/>
              <a:defRPr>
                <a:solidFill>
                  <a:srgbClr val="DCDEE0"/>
                </a:solidFill>
                <a:latin typeface="Arial" panose="020B0604020202020204" pitchFamily="34" charset="0"/>
                <a:ea typeface="黑体" panose="02010609060101010101" charset="-122"/>
                <a:sym typeface="Arial" panose="020B0604020202020204" pitchFamily="34" charset="0"/>
              </a:defRPr>
            </a:lvl4pPr>
            <a:lvl5pPr marL="2057400" indent="-228600">
              <a:spcBef>
                <a:spcPct val="20000"/>
              </a:spcBef>
              <a:buChar char="»"/>
              <a:defRPr>
                <a:solidFill>
                  <a:srgbClr val="DCDEE0"/>
                </a:solidFill>
                <a:latin typeface="Arial" panose="020B0604020202020204" pitchFamily="34" charset="0"/>
                <a:ea typeface="黑体" panose="02010609060101010101" charset="-122"/>
                <a:sym typeface="Arial" panose="020B0604020202020204" pitchFamily="34" charset="0"/>
              </a:defRPr>
            </a:lvl5pPr>
            <a:lvl6pPr marL="2514600" indent="-228600" eaLnBrk="0" fontAlgn="base" hangingPunct="0">
              <a:spcBef>
                <a:spcPct val="20000"/>
              </a:spcBef>
              <a:spcAft>
                <a:spcPct val="0"/>
              </a:spcAft>
              <a:buChar char="»"/>
              <a:defRPr>
                <a:solidFill>
                  <a:srgbClr val="DCDEE0"/>
                </a:solidFill>
                <a:latin typeface="Arial" panose="020B0604020202020204" pitchFamily="34" charset="0"/>
                <a:ea typeface="黑体" panose="02010609060101010101" charset="-122"/>
                <a:sym typeface="Arial" panose="020B0604020202020204" pitchFamily="34" charset="0"/>
              </a:defRPr>
            </a:lvl6pPr>
            <a:lvl7pPr marL="2971800" indent="-228600" eaLnBrk="0" fontAlgn="base" hangingPunct="0">
              <a:spcBef>
                <a:spcPct val="20000"/>
              </a:spcBef>
              <a:spcAft>
                <a:spcPct val="0"/>
              </a:spcAft>
              <a:buChar char="»"/>
              <a:defRPr>
                <a:solidFill>
                  <a:srgbClr val="DCDEE0"/>
                </a:solidFill>
                <a:latin typeface="Arial" panose="020B0604020202020204" pitchFamily="34" charset="0"/>
                <a:ea typeface="黑体" panose="02010609060101010101" charset="-122"/>
                <a:sym typeface="Arial" panose="020B0604020202020204" pitchFamily="34" charset="0"/>
              </a:defRPr>
            </a:lvl7pPr>
            <a:lvl8pPr marL="3429000" indent="-228600" eaLnBrk="0" fontAlgn="base" hangingPunct="0">
              <a:spcBef>
                <a:spcPct val="20000"/>
              </a:spcBef>
              <a:spcAft>
                <a:spcPct val="0"/>
              </a:spcAft>
              <a:buChar char="»"/>
              <a:defRPr>
                <a:solidFill>
                  <a:srgbClr val="DCDEE0"/>
                </a:solidFill>
                <a:latin typeface="Arial" panose="020B0604020202020204" pitchFamily="34" charset="0"/>
                <a:ea typeface="黑体" panose="02010609060101010101" charset="-122"/>
                <a:sym typeface="Arial" panose="020B0604020202020204" pitchFamily="34" charset="0"/>
              </a:defRPr>
            </a:lvl8pPr>
            <a:lvl9pPr marL="3886200" indent="-228600" eaLnBrk="0" fontAlgn="base" hangingPunct="0">
              <a:spcBef>
                <a:spcPct val="20000"/>
              </a:spcBef>
              <a:spcAft>
                <a:spcPct val="0"/>
              </a:spcAft>
              <a:buChar char="»"/>
              <a:defRPr>
                <a:solidFill>
                  <a:srgbClr val="DCDEE0"/>
                </a:solidFill>
                <a:latin typeface="Arial" panose="020B0604020202020204" pitchFamily="34" charset="0"/>
                <a:ea typeface="黑体" panose="02010609060101010101" charset="-122"/>
                <a:sym typeface="Arial" panose="020B0604020202020204" pitchFamily="34" charset="0"/>
              </a:defRPr>
            </a:lvl9pPr>
          </a:lstStyle>
          <a:p>
            <a:pPr algn="ctr" eaLnBrk="1" hangingPunct="1">
              <a:lnSpc>
                <a:spcPct val="120000"/>
              </a:lnSpc>
              <a:spcBef>
                <a:spcPct val="0"/>
              </a:spcBef>
              <a:buFontTx/>
              <a:buNone/>
            </a:pPr>
            <a:r>
              <a:rPr lang="en-US" altLang="zh-CN" sz="6000" baseline="0" dirty="0" smtClean="0">
                <a:solidFill>
                  <a:schemeClr val="tx1"/>
                </a:solidFill>
                <a:latin typeface="+mn-lt"/>
                <a:ea typeface="+mn-ea"/>
              </a:rPr>
              <a:t>2.2  </a:t>
            </a:r>
            <a:r>
              <a:rPr lang="zh-CN" altLang="en-US" sz="6000" baseline="0" dirty="0" smtClean="0">
                <a:solidFill>
                  <a:schemeClr val="tx1"/>
                </a:solidFill>
                <a:latin typeface="+mn-lt"/>
                <a:ea typeface="+mn-ea"/>
              </a:rPr>
              <a:t>相濡以沫版</a:t>
            </a:r>
            <a:endParaRPr lang="en-US" altLang="zh-CN" sz="6000" baseline="0" dirty="0" smtClean="0">
              <a:solidFill>
                <a:schemeClr val="tx1"/>
              </a:solidFill>
              <a:latin typeface="+mn-lt"/>
              <a:ea typeface="+mn-ea"/>
            </a:endParaRPr>
          </a:p>
          <a:p>
            <a:pPr algn="ctr" eaLnBrk="1" hangingPunct="1">
              <a:lnSpc>
                <a:spcPct val="120000"/>
              </a:lnSpc>
              <a:spcBef>
                <a:spcPct val="0"/>
              </a:spcBef>
              <a:buFontTx/>
              <a:buNone/>
            </a:pPr>
            <a:r>
              <a:rPr lang="en-US" altLang="zh-CN" sz="6000" baseline="0" dirty="0" smtClean="0">
                <a:solidFill>
                  <a:schemeClr val="tx1"/>
                </a:solidFill>
                <a:latin typeface="+mn-lt"/>
                <a:ea typeface="+mn-ea"/>
              </a:rPr>
              <a:t>&amp;  </a:t>
            </a:r>
            <a:r>
              <a:rPr lang="zh-CN" altLang="en-US" sz="6000" baseline="0" dirty="0" smtClean="0">
                <a:solidFill>
                  <a:schemeClr val="tx1"/>
                </a:solidFill>
                <a:latin typeface="+mn-lt"/>
                <a:ea typeface="+mn-ea"/>
              </a:rPr>
              <a:t>物</a:t>
            </a:r>
            <a:r>
              <a:rPr lang="zh-CN" altLang="en-US" sz="6000" baseline="0" dirty="0">
                <a:solidFill>
                  <a:schemeClr val="tx1"/>
                </a:solidFill>
                <a:latin typeface="+mn-lt"/>
                <a:ea typeface="+mn-ea"/>
              </a:rPr>
              <a:t>联帅哥版</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224" y="503236"/>
            <a:ext cx="4262438" cy="5683251"/>
          </a:xfrm>
          <a:prstGeom prst="rect">
            <a:avLst/>
          </a:prstGeom>
        </p:spPr>
      </p:pic>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853440" y="2505455"/>
            <a:ext cx="10515600" cy="1324800"/>
          </a:xfrm>
          <a:prstGeom prst="rect">
            <a:avLst/>
          </a:prstGeom>
        </p:spPr>
        <p:txBody>
          <a:bodyPr vert="horz" lIns="91440" tIns="45720" rIns="91440" bIns="45720" rtlCol="0" anchor="ctr">
            <a:normAutofit/>
          </a:bodyPr>
          <a:lstStyle>
            <a:lvl1pPr algn="ctr">
              <a:lnSpc>
                <a:spcPct val="90000"/>
              </a:lnSpc>
              <a:spcBef>
                <a:spcPct val="0"/>
              </a:spcBef>
              <a:buNone/>
              <a:defRPr sz="4400">
                <a:latin typeface="+mj-lt"/>
                <a:ea typeface="+mj-ea"/>
                <a:cs typeface="+mj-cs"/>
              </a:defRPr>
            </a:lvl1pPr>
          </a:lstStyle>
          <a:p>
            <a:pPr algn="l"/>
            <a:r>
              <a:rPr lang="zh-CN" altLang="en-US" sz="6600" dirty="0"/>
              <a:t>相濡以沫，不如相忘于江湖</a:t>
            </a: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6"/>
          <p:cNvSpPr/>
          <p:nvPr>
            <p:custDataLst>
              <p:tags r:id="rId1"/>
            </p:custDataLst>
          </p:nvPr>
        </p:nvSpPr>
        <p:spPr bwMode="auto">
          <a:xfrm>
            <a:off x="136436" y="111972"/>
            <a:ext cx="520386" cy="400110"/>
          </a:xfrm>
          <a:custGeom>
            <a:avLst/>
            <a:gdLst>
              <a:gd name="T0" fmla="*/ 260 w 390"/>
              <a:gd name="T1" fmla="*/ 282 h 308"/>
              <a:gd name="T2" fmla="*/ 241 w 390"/>
              <a:gd name="T3" fmla="*/ 257 h 308"/>
              <a:gd name="T4" fmla="*/ 243 w 390"/>
              <a:gd name="T5" fmla="*/ 245 h 308"/>
              <a:gd name="T6" fmla="*/ 261 w 390"/>
              <a:gd name="T7" fmla="*/ 245 h 308"/>
              <a:gd name="T8" fmla="*/ 287 w 390"/>
              <a:gd name="T9" fmla="*/ 219 h 308"/>
              <a:gd name="T10" fmla="*/ 261 w 390"/>
              <a:gd name="T11" fmla="*/ 193 h 308"/>
              <a:gd name="T12" fmla="*/ 243 w 390"/>
              <a:gd name="T13" fmla="*/ 193 h 308"/>
              <a:gd name="T14" fmla="*/ 243 w 390"/>
              <a:gd name="T15" fmla="*/ 180 h 308"/>
              <a:gd name="T16" fmla="*/ 284 w 390"/>
              <a:gd name="T17" fmla="*/ 180 h 308"/>
              <a:gd name="T18" fmla="*/ 310 w 390"/>
              <a:gd name="T19" fmla="*/ 155 h 308"/>
              <a:gd name="T20" fmla="*/ 284 w 390"/>
              <a:gd name="T21" fmla="*/ 129 h 308"/>
              <a:gd name="T22" fmla="*/ 243 w 390"/>
              <a:gd name="T23" fmla="*/ 129 h 308"/>
              <a:gd name="T24" fmla="*/ 241 w 390"/>
              <a:gd name="T25" fmla="*/ 116 h 308"/>
              <a:gd name="T26" fmla="*/ 364 w 390"/>
              <a:gd name="T27" fmla="*/ 116 h 308"/>
              <a:gd name="T28" fmla="*/ 390 w 390"/>
              <a:gd name="T29" fmla="*/ 90 h 308"/>
              <a:gd name="T30" fmla="*/ 364 w 390"/>
              <a:gd name="T31" fmla="*/ 65 h 308"/>
              <a:gd name="T32" fmla="*/ 179 w 390"/>
              <a:gd name="T33" fmla="*/ 65 h 308"/>
              <a:gd name="T34" fmla="*/ 176 w 390"/>
              <a:gd name="T35" fmla="*/ 64 h 308"/>
              <a:gd name="T36" fmla="*/ 112 w 390"/>
              <a:gd name="T37" fmla="*/ 64 h 308"/>
              <a:gd name="T38" fmla="*/ 124 w 390"/>
              <a:gd name="T39" fmla="*/ 52 h 308"/>
              <a:gd name="T40" fmla="*/ 175 w 390"/>
              <a:gd name="T41" fmla="*/ 52 h 308"/>
              <a:gd name="T42" fmla="*/ 213 w 390"/>
              <a:gd name="T43" fmla="*/ 14 h 308"/>
              <a:gd name="T44" fmla="*/ 213 w 390"/>
              <a:gd name="T45" fmla="*/ 2 h 308"/>
              <a:gd name="T46" fmla="*/ 213 w 390"/>
              <a:gd name="T47" fmla="*/ 0 h 308"/>
              <a:gd name="T48" fmla="*/ 165 w 390"/>
              <a:gd name="T49" fmla="*/ 0 h 308"/>
              <a:gd name="T50" fmla="*/ 166 w 390"/>
              <a:gd name="T51" fmla="*/ 0 h 308"/>
              <a:gd name="T52" fmla="*/ 102 w 390"/>
              <a:gd name="T53" fmla="*/ 0 h 308"/>
              <a:gd name="T54" fmla="*/ 16 w 390"/>
              <a:gd name="T55" fmla="*/ 85 h 308"/>
              <a:gd name="T56" fmla="*/ 18 w 390"/>
              <a:gd name="T57" fmla="*/ 85 h 308"/>
              <a:gd name="T58" fmla="*/ 0 w 390"/>
              <a:gd name="T59" fmla="*/ 132 h 308"/>
              <a:gd name="T60" fmla="*/ 0 w 390"/>
              <a:gd name="T61" fmla="*/ 241 h 308"/>
              <a:gd name="T62" fmla="*/ 67 w 390"/>
              <a:gd name="T63" fmla="*/ 308 h 308"/>
              <a:gd name="T64" fmla="*/ 112 w 390"/>
              <a:gd name="T65" fmla="*/ 308 h 308"/>
              <a:gd name="T66" fmla="*/ 176 w 390"/>
              <a:gd name="T67" fmla="*/ 308 h 308"/>
              <a:gd name="T68" fmla="*/ 234 w 390"/>
              <a:gd name="T69" fmla="*/ 308 h 308"/>
              <a:gd name="T70" fmla="*/ 260 w 390"/>
              <a:gd name="T71" fmla="*/ 28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0" h="308">
                <a:moveTo>
                  <a:pt x="260" y="282"/>
                </a:moveTo>
                <a:cubicBezTo>
                  <a:pt x="260" y="270"/>
                  <a:pt x="252" y="260"/>
                  <a:pt x="241" y="257"/>
                </a:cubicBezTo>
                <a:cubicBezTo>
                  <a:pt x="242" y="253"/>
                  <a:pt x="243" y="249"/>
                  <a:pt x="243" y="245"/>
                </a:cubicBezTo>
                <a:cubicBezTo>
                  <a:pt x="261" y="245"/>
                  <a:pt x="261" y="245"/>
                  <a:pt x="261" y="245"/>
                </a:cubicBezTo>
                <a:cubicBezTo>
                  <a:pt x="275" y="245"/>
                  <a:pt x="287" y="233"/>
                  <a:pt x="287" y="219"/>
                </a:cubicBezTo>
                <a:cubicBezTo>
                  <a:pt x="287" y="204"/>
                  <a:pt x="275" y="193"/>
                  <a:pt x="261" y="193"/>
                </a:cubicBezTo>
                <a:cubicBezTo>
                  <a:pt x="243" y="193"/>
                  <a:pt x="243" y="193"/>
                  <a:pt x="243" y="193"/>
                </a:cubicBezTo>
                <a:cubicBezTo>
                  <a:pt x="243" y="180"/>
                  <a:pt x="243" y="180"/>
                  <a:pt x="243" y="180"/>
                </a:cubicBezTo>
                <a:cubicBezTo>
                  <a:pt x="284" y="180"/>
                  <a:pt x="284" y="180"/>
                  <a:pt x="284" y="180"/>
                </a:cubicBezTo>
                <a:cubicBezTo>
                  <a:pt x="299" y="180"/>
                  <a:pt x="310" y="169"/>
                  <a:pt x="310" y="155"/>
                </a:cubicBezTo>
                <a:cubicBezTo>
                  <a:pt x="310" y="140"/>
                  <a:pt x="299" y="129"/>
                  <a:pt x="284" y="129"/>
                </a:cubicBezTo>
                <a:cubicBezTo>
                  <a:pt x="243" y="129"/>
                  <a:pt x="243" y="129"/>
                  <a:pt x="243" y="129"/>
                </a:cubicBezTo>
                <a:cubicBezTo>
                  <a:pt x="243" y="124"/>
                  <a:pt x="242" y="120"/>
                  <a:pt x="241" y="116"/>
                </a:cubicBezTo>
                <a:cubicBezTo>
                  <a:pt x="364" y="116"/>
                  <a:pt x="364" y="116"/>
                  <a:pt x="364" y="116"/>
                </a:cubicBezTo>
                <a:cubicBezTo>
                  <a:pt x="379" y="116"/>
                  <a:pt x="390" y="105"/>
                  <a:pt x="390" y="90"/>
                </a:cubicBezTo>
                <a:cubicBezTo>
                  <a:pt x="390" y="76"/>
                  <a:pt x="379" y="65"/>
                  <a:pt x="364" y="65"/>
                </a:cubicBezTo>
                <a:cubicBezTo>
                  <a:pt x="179" y="65"/>
                  <a:pt x="179" y="65"/>
                  <a:pt x="179" y="65"/>
                </a:cubicBezTo>
                <a:cubicBezTo>
                  <a:pt x="178" y="64"/>
                  <a:pt x="177" y="64"/>
                  <a:pt x="176" y="64"/>
                </a:cubicBezTo>
                <a:cubicBezTo>
                  <a:pt x="112" y="64"/>
                  <a:pt x="112" y="64"/>
                  <a:pt x="112" y="64"/>
                </a:cubicBezTo>
                <a:cubicBezTo>
                  <a:pt x="124" y="52"/>
                  <a:pt x="124" y="52"/>
                  <a:pt x="124" y="52"/>
                </a:cubicBezTo>
                <a:cubicBezTo>
                  <a:pt x="175" y="52"/>
                  <a:pt x="175" y="52"/>
                  <a:pt x="175" y="52"/>
                </a:cubicBezTo>
                <a:cubicBezTo>
                  <a:pt x="196" y="52"/>
                  <a:pt x="213" y="35"/>
                  <a:pt x="213" y="14"/>
                </a:cubicBezTo>
                <a:cubicBezTo>
                  <a:pt x="213" y="2"/>
                  <a:pt x="213" y="2"/>
                  <a:pt x="213" y="2"/>
                </a:cubicBezTo>
                <a:cubicBezTo>
                  <a:pt x="213" y="1"/>
                  <a:pt x="213" y="0"/>
                  <a:pt x="213" y="0"/>
                </a:cubicBezTo>
                <a:cubicBezTo>
                  <a:pt x="165" y="0"/>
                  <a:pt x="165" y="0"/>
                  <a:pt x="165" y="0"/>
                </a:cubicBezTo>
                <a:cubicBezTo>
                  <a:pt x="166" y="0"/>
                  <a:pt x="166" y="0"/>
                  <a:pt x="166" y="0"/>
                </a:cubicBezTo>
                <a:cubicBezTo>
                  <a:pt x="102" y="0"/>
                  <a:pt x="102" y="0"/>
                  <a:pt x="102" y="0"/>
                </a:cubicBezTo>
                <a:cubicBezTo>
                  <a:pt x="16" y="85"/>
                  <a:pt x="16" y="85"/>
                  <a:pt x="16" y="85"/>
                </a:cubicBezTo>
                <a:cubicBezTo>
                  <a:pt x="18" y="85"/>
                  <a:pt x="18" y="85"/>
                  <a:pt x="18" y="85"/>
                </a:cubicBezTo>
                <a:cubicBezTo>
                  <a:pt x="7" y="97"/>
                  <a:pt x="0" y="114"/>
                  <a:pt x="0" y="132"/>
                </a:cubicBezTo>
                <a:cubicBezTo>
                  <a:pt x="0" y="241"/>
                  <a:pt x="0" y="241"/>
                  <a:pt x="0" y="241"/>
                </a:cubicBezTo>
                <a:cubicBezTo>
                  <a:pt x="0" y="278"/>
                  <a:pt x="30" y="308"/>
                  <a:pt x="67" y="308"/>
                </a:cubicBezTo>
                <a:cubicBezTo>
                  <a:pt x="112" y="308"/>
                  <a:pt x="112" y="308"/>
                  <a:pt x="112" y="308"/>
                </a:cubicBezTo>
                <a:cubicBezTo>
                  <a:pt x="176" y="308"/>
                  <a:pt x="176" y="308"/>
                  <a:pt x="176" y="308"/>
                </a:cubicBezTo>
                <a:cubicBezTo>
                  <a:pt x="234" y="308"/>
                  <a:pt x="234" y="308"/>
                  <a:pt x="234" y="308"/>
                </a:cubicBezTo>
                <a:cubicBezTo>
                  <a:pt x="248" y="308"/>
                  <a:pt x="260" y="296"/>
                  <a:pt x="260" y="2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文本框 4"/>
          <p:cNvSpPr txBox="1"/>
          <p:nvPr>
            <p:custDataLst>
              <p:tags r:id="rId2"/>
            </p:custDataLst>
          </p:nvPr>
        </p:nvSpPr>
        <p:spPr>
          <a:xfrm>
            <a:off x="656822" y="125206"/>
            <a:ext cx="2907792" cy="461665"/>
          </a:xfrm>
          <a:prstGeom prst="rect">
            <a:avLst/>
          </a:prstGeom>
          <a:noFill/>
        </p:spPr>
        <p:txBody>
          <a:bodyPr wrap="square" rtlCol="0">
            <a:normAutofit/>
          </a:bodyPr>
          <a:lstStyle/>
          <a:p>
            <a:r>
              <a:rPr lang="zh-CN" altLang="en-US" sz="2400" b="1" dirty="0" smtClean="0">
                <a:latin typeface="华文楷体" panose="02010600040101010101" charset="-122"/>
                <a:ea typeface="华文楷体" panose="02010600040101010101" charset="-122"/>
                <a:cs typeface="+mj-cs"/>
              </a:rPr>
              <a:t>相濡以沫版</a:t>
            </a:r>
          </a:p>
        </p:txBody>
      </p:sp>
      <p:pic>
        <p:nvPicPr>
          <p:cNvPr id="6" name="图片 5"/>
          <p:cNvPicPr>
            <a:picLocks noChangeAspect="1"/>
          </p:cNvPicPr>
          <p:nvPr>
            <p:custDataLst>
              <p:tags r:id="rId3"/>
            </p:custDataLst>
          </p:nvPr>
        </p:nvPicPr>
        <p:blipFill rotWithShape="1">
          <a:blip r:embed="rId18" cstate="email"/>
          <a:srcRect/>
          <a:stretch>
            <a:fillRect/>
          </a:stretch>
        </p:blipFill>
        <p:spPr>
          <a:xfrm>
            <a:off x="1254718" y="1412776"/>
            <a:ext cx="5310590" cy="4248472"/>
          </a:xfrm>
          <a:prstGeom prst="rect">
            <a:avLst/>
          </a:prstGeom>
        </p:spPr>
      </p:pic>
      <p:pic>
        <p:nvPicPr>
          <p:cNvPr id="8" name="图片 7"/>
          <p:cNvPicPr>
            <a:picLocks noChangeAspect="1"/>
          </p:cNvPicPr>
          <p:nvPr>
            <p:custDataLst>
              <p:tags r:id="rId4"/>
            </p:custDataLst>
          </p:nvPr>
        </p:nvPicPr>
        <p:blipFill>
          <a:blip r:embed="rId19" cstate="email"/>
          <a:stretch>
            <a:fillRect/>
          </a:stretch>
        </p:blipFill>
        <p:spPr>
          <a:xfrm>
            <a:off x="1461741" y="1757362"/>
            <a:ext cx="4896544" cy="2780927"/>
          </a:xfrm>
          <a:prstGeom prst="rect">
            <a:avLst/>
          </a:prstGeom>
        </p:spPr>
      </p:pic>
      <p:pic>
        <p:nvPicPr>
          <p:cNvPr id="9" name="图片 8"/>
          <p:cNvPicPr>
            <a:picLocks noChangeAspect="1"/>
          </p:cNvPicPr>
          <p:nvPr/>
        </p:nvPicPr>
        <p:blipFill>
          <a:blip r:embed="rId20"/>
          <a:stretch>
            <a:fillRect/>
          </a:stretch>
        </p:blipFill>
        <p:spPr>
          <a:xfrm>
            <a:off x="1461770" y="1772920"/>
            <a:ext cx="4895850" cy="2780665"/>
          </a:xfrm>
          <a:prstGeom prst="rect">
            <a:avLst/>
          </a:prstGeom>
        </p:spPr>
      </p:pic>
      <p:sp>
        <p:nvSpPr>
          <p:cNvPr id="10" name="矩形 9"/>
          <p:cNvSpPr/>
          <p:nvPr>
            <p:custDataLst>
              <p:tags r:id="rId5"/>
            </p:custDataLst>
          </p:nvPr>
        </p:nvSpPr>
        <p:spPr>
          <a:xfrm>
            <a:off x="11340876" y="1865597"/>
            <a:ext cx="834912"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custDataLst>
              <p:tags r:id="rId6"/>
            </p:custDataLst>
          </p:nvPr>
        </p:nvSpPr>
        <p:spPr>
          <a:xfrm>
            <a:off x="8136573" y="1865597"/>
            <a:ext cx="3159426" cy="72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图片 11"/>
          <p:cNvPicPr>
            <a:picLocks noChangeAspect="1"/>
          </p:cNvPicPr>
          <p:nvPr>
            <p:custDataLst>
              <p:tags r:id="rId7"/>
            </p:custDataLst>
          </p:nvPr>
        </p:nvPicPr>
        <p:blipFill>
          <a:blip r:embed="rId21" cstate="email"/>
          <a:stretch>
            <a:fillRect/>
          </a:stretch>
        </p:blipFill>
        <p:spPr>
          <a:xfrm>
            <a:off x="11535968" y="1985466"/>
            <a:ext cx="524953" cy="524953"/>
          </a:xfrm>
          <a:prstGeom prst="rect">
            <a:avLst/>
          </a:prstGeom>
        </p:spPr>
      </p:pic>
      <p:sp>
        <p:nvSpPr>
          <p:cNvPr id="13" name="矩形 12"/>
          <p:cNvSpPr/>
          <p:nvPr>
            <p:custDataLst>
              <p:tags r:id="rId8"/>
            </p:custDataLst>
          </p:nvPr>
        </p:nvSpPr>
        <p:spPr>
          <a:xfrm>
            <a:off x="11339131" y="2784601"/>
            <a:ext cx="834912"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p:custDataLst>
              <p:tags r:id="rId9"/>
            </p:custDataLst>
          </p:nvPr>
        </p:nvSpPr>
        <p:spPr>
          <a:xfrm>
            <a:off x="8158163" y="2784601"/>
            <a:ext cx="3157681" cy="72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5" name="图片 14"/>
          <p:cNvPicPr>
            <a:picLocks noChangeAspect="1"/>
          </p:cNvPicPr>
          <p:nvPr>
            <p:custDataLst>
              <p:tags r:id="rId10"/>
            </p:custDataLst>
          </p:nvPr>
        </p:nvPicPr>
        <p:blipFill>
          <a:blip r:embed="rId22" cstate="email"/>
          <a:stretch>
            <a:fillRect/>
          </a:stretch>
        </p:blipFill>
        <p:spPr>
          <a:xfrm>
            <a:off x="11485530" y="2874648"/>
            <a:ext cx="562802" cy="555197"/>
          </a:xfrm>
          <a:prstGeom prst="rect">
            <a:avLst/>
          </a:prstGeom>
        </p:spPr>
      </p:pic>
      <p:sp>
        <p:nvSpPr>
          <p:cNvPr id="16" name="矩形 15"/>
          <p:cNvSpPr/>
          <p:nvPr>
            <p:custDataLst>
              <p:tags r:id="rId11"/>
            </p:custDataLst>
          </p:nvPr>
        </p:nvSpPr>
        <p:spPr>
          <a:xfrm>
            <a:off x="11339131" y="3703604"/>
            <a:ext cx="834912"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p:custDataLst>
              <p:tags r:id="rId12"/>
            </p:custDataLst>
          </p:nvPr>
        </p:nvSpPr>
        <p:spPr>
          <a:xfrm>
            <a:off x="8137843" y="3703604"/>
            <a:ext cx="3157681" cy="72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prstClr val="white"/>
              </a:solidFill>
            </a:endParaRPr>
          </a:p>
        </p:txBody>
      </p:sp>
      <p:pic>
        <p:nvPicPr>
          <p:cNvPr id="18" name="图片 17"/>
          <p:cNvPicPr>
            <a:picLocks noChangeAspect="1"/>
          </p:cNvPicPr>
          <p:nvPr>
            <p:custDataLst>
              <p:tags r:id="rId13"/>
            </p:custDataLst>
          </p:nvPr>
        </p:nvPicPr>
        <p:blipFill>
          <a:blip r:embed="rId23" cstate="email"/>
          <a:stretch>
            <a:fillRect/>
          </a:stretch>
        </p:blipFill>
        <p:spPr>
          <a:xfrm>
            <a:off x="11530253" y="3814769"/>
            <a:ext cx="500352" cy="500352"/>
          </a:xfrm>
          <a:prstGeom prst="rect">
            <a:avLst/>
          </a:prstGeom>
        </p:spPr>
      </p:pic>
      <p:sp>
        <p:nvSpPr>
          <p:cNvPr id="19" name="矩形 18"/>
          <p:cNvSpPr/>
          <p:nvPr>
            <p:custDataLst>
              <p:tags r:id="rId14"/>
            </p:custDataLst>
          </p:nvPr>
        </p:nvSpPr>
        <p:spPr>
          <a:xfrm>
            <a:off x="8158480" y="1865630"/>
            <a:ext cx="3115310" cy="720090"/>
          </a:xfrm>
          <a:prstGeom prst="rect">
            <a:avLst/>
          </a:prstGeom>
        </p:spPr>
        <p:txBody>
          <a:bodyPr wrap="square">
            <a:normAutofit fontScale="97500"/>
          </a:bodyPr>
          <a:lstStyle/>
          <a:p>
            <a:pPr algn="l"/>
            <a:r>
              <a:rPr lang="en-US" altLang="zh-CN" sz="2000" b="1" dirty="0">
                <a:solidFill>
                  <a:schemeClr val="bg1"/>
                </a:solidFill>
              </a:rPr>
              <a:t>         </a:t>
            </a:r>
            <a:r>
              <a:rPr lang="en-US" altLang="zh-CN" sz="3200" b="1" dirty="0">
                <a:solidFill>
                  <a:schemeClr val="bg1"/>
                </a:solidFill>
              </a:rPr>
              <a:t>TRY  AGAIN</a:t>
            </a:r>
          </a:p>
        </p:txBody>
      </p:sp>
      <p:sp>
        <p:nvSpPr>
          <p:cNvPr id="20" name="矩形 19"/>
          <p:cNvSpPr/>
          <p:nvPr>
            <p:custDataLst>
              <p:tags r:id="rId15"/>
            </p:custDataLst>
          </p:nvPr>
        </p:nvSpPr>
        <p:spPr>
          <a:xfrm>
            <a:off x="8158480" y="2784475"/>
            <a:ext cx="3115310" cy="720090"/>
          </a:xfrm>
          <a:prstGeom prst="rect">
            <a:avLst/>
          </a:prstGeom>
        </p:spPr>
        <p:txBody>
          <a:bodyPr wrap="square">
            <a:normAutofit/>
          </a:bodyPr>
          <a:lstStyle/>
          <a:p>
            <a:pPr algn="l"/>
            <a:r>
              <a:rPr lang="en-US" altLang="zh-CN" sz="2000" b="1" dirty="0">
                <a:solidFill>
                  <a:schemeClr val="bg1"/>
                </a:solidFill>
              </a:rPr>
              <a:t>       </a:t>
            </a:r>
            <a:r>
              <a:rPr lang="zh-CN" altLang="en-US" sz="3200" b="1" dirty="0">
                <a:solidFill>
                  <a:schemeClr val="bg1"/>
                </a:solidFill>
              </a:rPr>
              <a:t>锁 止 功 能</a:t>
            </a:r>
          </a:p>
        </p:txBody>
      </p:sp>
      <p:sp>
        <p:nvSpPr>
          <p:cNvPr id="21" name="矩形 20"/>
          <p:cNvSpPr/>
          <p:nvPr>
            <p:custDataLst>
              <p:tags r:id="rId16"/>
            </p:custDataLst>
          </p:nvPr>
        </p:nvSpPr>
        <p:spPr>
          <a:xfrm>
            <a:off x="8158480" y="3703320"/>
            <a:ext cx="3115310" cy="720090"/>
          </a:xfrm>
          <a:prstGeom prst="rect">
            <a:avLst/>
          </a:prstGeom>
        </p:spPr>
        <p:txBody>
          <a:bodyPr wrap="square">
            <a:normAutofit/>
          </a:bodyPr>
          <a:lstStyle/>
          <a:p>
            <a:pPr algn="l"/>
            <a:r>
              <a:rPr lang="en-US" altLang="zh-CN" sz="3200" b="1" dirty="0">
                <a:solidFill>
                  <a:schemeClr val="bg1"/>
                </a:solidFill>
              </a:rPr>
              <a:t>    </a:t>
            </a:r>
            <a:r>
              <a:rPr lang="zh-CN" altLang="en-US" sz="3200" b="1" dirty="0">
                <a:solidFill>
                  <a:schemeClr val="bg1"/>
                </a:solidFill>
              </a:rPr>
              <a:t>积 分 功 能</a:t>
            </a:r>
          </a:p>
        </p:txBody>
      </p:sp>
      <p:pic>
        <p:nvPicPr>
          <p:cNvPr id="22" name="图片 21"/>
          <p:cNvPicPr>
            <a:picLocks noChangeAspect="1"/>
          </p:cNvPicPr>
          <p:nvPr/>
        </p:nvPicPr>
        <p:blipFill>
          <a:blip r:embed="rId24"/>
          <a:stretch>
            <a:fillRect/>
          </a:stretch>
        </p:blipFill>
        <p:spPr>
          <a:xfrm>
            <a:off x="8237844" y="1970581"/>
            <a:ext cx="476250" cy="476250"/>
          </a:xfrm>
          <a:prstGeom prst="rect">
            <a:avLst/>
          </a:prstGeom>
        </p:spPr>
      </p:pic>
    </p:spTree>
    <p:extLst>
      <p:ext uri="{BB962C8B-B14F-4D97-AF65-F5344CB8AC3E}">
        <p14:creationId xmlns:p14="http://schemas.microsoft.com/office/powerpoint/2010/main" val="300199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1532" y="254461"/>
            <a:ext cx="1723549" cy="461665"/>
          </a:xfrm>
          <a:prstGeom prst="rect">
            <a:avLst/>
          </a:prstGeom>
        </p:spPr>
        <p:txBody>
          <a:bodyPr wrap="none">
            <a:spAutoFit/>
          </a:bodyPr>
          <a:lstStyle/>
          <a:p>
            <a:pPr>
              <a:spcBef>
                <a:spcPct val="0"/>
              </a:spcBef>
              <a:buFont typeface="Arial" panose="020B0604020202020204" pitchFamily="34" charset="0"/>
              <a:buNone/>
            </a:pPr>
            <a:r>
              <a:rPr lang="zh-CN" altLang="en-US" sz="2400" dirty="0" smtClean="0"/>
              <a:t>游戏规则：</a:t>
            </a:r>
            <a:endParaRPr lang="zh-CN" altLang="en-US" sz="2400" dirty="0"/>
          </a:p>
        </p:txBody>
      </p:sp>
      <p:grpSp>
        <p:nvGrpSpPr>
          <p:cNvPr id="3" name="组合 2"/>
          <p:cNvGrpSpPr/>
          <p:nvPr/>
        </p:nvGrpSpPr>
        <p:grpSpPr>
          <a:xfrm>
            <a:off x="2040594" y="2378636"/>
            <a:ext cx="5504762" cy="857143"/>
            <a:chOff x="2040594" y="2378636"/>
            <a:chExt cx="5504762" cy="857143"/>
          </a:xfrm>
        </p:grpSpPr>
        <p:pic>
          <p:nvPicPr>
            <p:cNvPr id="6" name="图片 5"/>
            <p:cNvPicPr>
              <a:picLocks noChangeAspect="1"/>
            </p:cNvPicPr>
            <p:nvPr/>
          </p:nvPicPr>
          <p:blipFill>
            <a:blip r:embed="rId2"/>
            <a:stretch>
              <a:fillRect/>
            </a:stretch>
          </p:blipFill>
          <p:spPr>
            <a:xfrm>
              <a:off x="2040594" y="2378636"/>
              <a:ext cx="5504762" cy="857143"/>
            </a:xfrm>
            <a:prstGeom prst="rect">
              <a:avLst/>
            </a:prstGeom>
          </p:spPr>
        </p:pic>
        <p:sp>
          <p:nvSpPr>
            <p:cNvPr id="7" name="右箭头 6"/>
            <p:cNvSpPr/>
            <p:nvPr/>
          </p:nvSpPr>
          <p:spPr>
            <a:xfrm>
              <a:off x="2999232" y="2654807"/>
              <a:ext cx="268224" cy="3048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6322372" y="2630423"/>
              <a:ext cx="268224" cy="3048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140750" y="2628272"/>
              <a:ext cx="268224" cy="3048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5196924" y="2630423"/>
              <a:ext cx="268224" cy="3048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2040594" y="1022503"/>
            <a:ext cx="5428571" cy="885714"/>
            <a:chOff x="2040594" y="1022503"/>
            <a:chExt cx="5428571" cy="885714"/>
          </a:xfrm>
        </p:grpSpPr>
        <p:pic>
          <p:nvPicPr>
            <p:cNvPr id="4" name="图片 3"/>
            <p:cNvPicPr>
              <a:picLocks noChangeAspect="1"/>
            </p:cNvPicPr>
            <p:nvPr/>
          </p:nvPicPr>
          <p:blipFill>
            <a:blip r:embed="rId3"/>
            <a:stretch>
              <a:fillRect/>
            </a:stretch>
          </p:blipFill>
          <p:spPr>
            <a:xfrm>
              <a:off x="2040594" y="1022503"/>
              <a:ext cx="5428571" cy="885714"/>
            </a:xfrm>
            <a:prstGeom prst="rect">
              <a:avLst/>
            </a:prstGeom>
          </p:spPr>
        </p:pic>
        <p:sp>
          <p:nvSpPr>
            <p:cNvPr id="11" name="右箭头 10"/>
            <p:cNvSpPr/>
            <p:nvPr/>
          </p:nvSpPr>
          <p:spPr>
            <a:xfrm>
              <a:off x="2999232" y="1280160"/>
              <a:ext cx="268224" cy="3048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4091982" y="1280160"/>
              <a:ext cx="268224" cy="3048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5196924" y="1267968"/>
              <a:ext cx="219456" cy="3048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6290372" y="1267968"/>
              <a:ext cx="268224" cy="3048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下箭头 14"/>
          <p:cNvSpPr/>
          <p:nvPr/>
        </p:nvSpPr>
        <p:spPr>
          <a:xfrm>
            <a:off x="6809419" y="3235779"/>
            <a:ext cx="377952" cy="9582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4"/>
          <a:stretch>
            <a:fillRect/>
          </a:stretch>
        </p:blipFill>
        <p:spPr>
          <a:xfrm>
            <a:off x="6322372" y="4194049"/>
            <a:ext cx="1402292" cy="1299372"/>
          </a:xfrm>
          <a:prstGeom prst="rect">
            <a:avLst/>
          </a:prstGeom>
        </p:spPr>
      </p:pic>
      <p:sp>
        <p:nvSpPr>
          <p:cNvPr id="17" name="下箭头 16"/>
          <p:cNvSpPr/>
          <p:nvPr/>
        </p:nvSpPr>
        <p:spPr>
          <a:xfrm rot="4232512">
            <a:off x="5720786" y="4364601"/>
            <a:ext cx="377952" cy="9582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4_gameover"/>
          <p:cNvPicPr>
            <a:picLocks noChangeAspect="1"/>
          </p:cNvPicPr>
          <p:nvPr/>
        </p:nvPicPr>
        <p:blipFill>
          <a:blip r:embed="rId5"/>
          <a:stretch>
            <a:fillRect/>
          </a:stretch>
        </p:blipFill>
        <p:spPr>
          <a:xfrm>
            <a:off x="1386316" y="4092922"/>
            <a:ext cx="4163722" cy="2082690"/>
          </a:xfrm>
          <a:prstGeom prst="rect">
            <a:avLst/>
          </a:prstGeom>
        </p:spPr>
      </p:pic>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t="10154" b="15535"/>
          <a:stretch/>
        </p:blipFill>
        <p:spPr>
          <a:xfrm rot="16200000">
            <a:off x="6376567" y="1588203"/>
            <a:ext cx="7361859" cy="4185454"/>
          </a:xfrm>
          <a:prstGeom prst="rect">
            <a:avLst/>
          </a:prstGeom>
        </p:spPr>
      </p:pic>
      <p:sp>
        <p:nvSpPr>
          <p:cNvPr id="20" name="圆角矩形标注 19"/>
          <p:cNvSpPr/>
          <p:nvPr/>
        </p:nvSpPr>
        <p:spPr>
          <a:xfrm>
            <a:off x="6436676" y="97536"/>
            <a:ext cx="1293052" cy="502058"/>
          </a:xfrm>
          <a:prstGeom prst="wedgeRoundRectCallout">
            <a:avLst>
              <a:gd name="adj1" fmla="val 119375"/>
              <a:gd name="adj2" fmla="val 23645"/>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Try Again</a:t>
            </a:r>
            <a:endParaRPr lang="zh-CN" altLang="en-US" dirty="0"/>
          </a:p>
        </p:txBody>
      </p:sp>
      <p:sp>
        <p:nvSpPr>
          <p:cNvPr id="21" name="圆角矩形标注 20"/>
          <p:cNvSpPr/>
          <p:nvPr/>
        </p:nvSpPr>
        <p:spPr>
          <a:xfrm>
            <a:off x="7729728" y="896892"/>
            <a:ext cx="995912" cy="502058"/>
          </a:xfrm>
          <a:prstGeom prst="wedgeRoundRectCallout">
            <a:avLst>
              <a:gd name="adj1" fmla="val 105232"/>
              <a:gd name="adj2" fmla="val -10748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Count</a:t>
            </a:r>
            <a:endParaRPr lang="zh-CN" altLang="en-US" dirty="0"/>
          </a:p>
        </p:txBody>
      </p:sp>
    </p:spTree>
    <p:extLst>
      <p:ext uri="{BB962C8B-B14F-4D97-AF65-F5344CB8AC3E}">
        <p14:creationId xmlns:p14="http://schemas.microsoft.com/office/powerpoint/2010/main" val="135223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框 6"/>
          <p:cNvSpPr txBox="1">
            <a:spLocks noChangeArrowheads="1"/>
          </p:cNvSpPr>
          <p:nvPr>
            <p:custDataLst>
              <p:tags r:id="rId2"/>
            </p:custDataLst>
          </p:nvPr>
        </p:nvSpPr>
        <p:spPr bwMode="auto">
          <a:xfrm>
            <a:off x="444818" y="306388"/>
            <a:ext cx="42878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3200" dirty="0">
                <a:solidFill>
                  <a:schemeClr val="tx1"/>
                </a:solidFill>
                <a:latin typeface="+mj-lt"/>
                <a:ea typeface="+mj-ea"/>
                <a:cs typeface="+mj-cs"/>
              </a:rPr>
              <a:t>锁  止  功  能（特色）</a:t>
            </a:r>
          </a:p>
        </p:txBody>
      </p:sp>
      <p:sp>
        <p:nvSpPr>
          <p:cNvPr id="25604" name="矩形 7"/>
          <p:cNvSpPr>
            <a:spLocks noChangeArrowheads="1"/>
          </p:cNvSpPr>
          <p:nvPr>
            <p:custDataLst>
              <p:tags r:id="rId3"/>
            </p:custDataLst>
          </p:nvPr>
        </p:nvSpPr>
        <p:spPr bwMode="auto">
          <a:xfrm>
            <a:off x="635000" y="1467853"/>
            <a:ext cx="10825163" cy="151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Arial" panose="020B0604020202020204" pitchFamily="34" charset="0"/>
              <a:buNone/>
            </a:pPr>
            <a:r>
              <a:rPr lang="zh-CN" altLang="en-US" sz="1800" dirty="0">
                <a:latin typeface="+mn-lt"/>
                <a:ea typeface="+mn-ea"/>
              </a:rPr>
              <a:t>当滑动第十次的时候会随机出现一个为锁止状态的元素，颜色为灰色，不同于正常状态下的颜色。此时无论你上、下、左、右滑动，锁止状态的元素都不会改变位置。但当与锁止状态元素相同的正常状态的元素出现且与锁止状态相邻时，两元素相撞进入下一阶级的元素。</a:t>
            </a:r>
            <a:endParaRPr lang="en-US" altLang="zh-CN" sz="1800" dirty="0">
              <a:latin typeface="+mn-lt"/>
              <a:ea typeface="+mn-ea"/>
            </a:endParaRPr>
          </a:p>
        </p:txBody>
      </p:sp>
      <p:pic>
        <p:nvPicPr>
          <p:cNvPr id="2" name="图片 1"/>
          <p:cNvPicPr>
            <a:picLocks noChangeAspect="1"/>
          </p:cNvPicPr>
          <p:nvPr/>
        </p:nvPicPr>
        <p:blipFill>
          <a:blip r:embed="rId6"/>
          <a:stretch>
            <a:fillRect/>
          </a:stretch>
        </p:blipFill>
        <p:spPr>
          <a:xfrm>
            <a:off x="7586345" y="3131820"/>
            <a:ext cx="2655570" cy="3540760"/>
          </a:xfrm>
          <a:prstGeom prst="rect">
            <a:avLst/>
          </a:prstGeom>
        </p:spPr>
      </p:pic>
      <p:pic>
        <p:nvPicPr>
          <p:cNvPr id="3" name="图片 2"/>
          <p:cNvPicPr>
            <a:picLocks noChangeAspect="1"/>
          </p:cNvPicPr>
          <p:nvPr/>
        </p:nvPicPr>
        <p:blipFill>
          <a:blip r:embed="rId7"/>
          <a:stretch>
            <a:fillRect/>
          </a:stretch>
        </p:blipFill>
        <p:spPr>
          <a:xfrm>
            <a:off x="1353820" y="3131820"/>
            <a:ext cx="2691765" cy="3540760"/>
          </a:xfrm>
          <a:prstGeom prst="rect">
            <a:avLst/>
          </a:prstGeom>
        </p:spPr>
      </p:pic>
    </p:spTree>
    <p:custDataLst>
      <p:tags r:id="rId1"/>
    </p:custData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custDataLst>
              <p:tags r:id="rId2"/>
            </p:custDataLst>
          </p:nvPr>
        </p:nvSpPr>
        <p:spPr>
          <a:xfrm flipH="1">
            <a:off x="8343900" y="2381250"/>
            <a:ext cx="3848100" cy="44767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黑体" panose="02010609060101010101" charset="-122"/>
              <a:cs typeface="+mn-cs"/>
            </a:endParaRPr>
          </a:p>
        </p:txBody>
      </p:sp>
      <p:sp>
        <p:nvSpPr>
          <p:cNvPr id="39" name="直角三角形 38"/>
          <p:cNvSpPr/>
          <p:nvPr>
            <p:custDataLst>
              <p:tags r:id="rId3"/>
            </p:custDataLst>
          </p:nvPr>
        </p:nvSpPr>
        <p:spPr>
          <a:xfrm rot="10800000" flipH="1">
            <a:off x="-26181" y="-19602"/>
            <a:ext cx="3848100" cy="44767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黑体" panose="02010609060101010101" charset="-122"/>
              <a:cs typeface="+mn-cs"/>
            </a:endParaRPr>
          </a:p>
        </p:txBody>
      </p:sp>
      <p:sp>
        <p:nvSpPr>
          <p:cNvPr id="38" name="任意多边形 37"/>
          <p:cNvSpPr/>
          <p:nvPr>
            <p:custDataLst>
              <p:tags r:id="rId4"/>
            </p:custDataLst>
          </p:nvPr>
        </p:nvSpPr>
        <p:spPr>
          <a:xfrm>
            <a:off x="-26184" y="467250"/>
            <a:ext cx="4826782" cy="817656"/>
          </a:xfrm>
          <a:custGeom>
            <a:avLst/>
            <a:gdLst>
              <a:gd name="connsiteX0" fmla="*/ 0 w 4826782"/>
              <a:gd name="connsiteY0" fmla="*/ 0 h 817656"/>
              <a:gd name="connsiteX1" fmla="*/ 4826782 w 4826782"/>
              <a:gd name="connsiteY1" fmla="*/ 0 h 817656"/>
              <a:gd name="connsiteX2" fmla="*/ 4060626 w 4826782"/>
              <a:gd name="connsiteY2" fmla="*/ 817656 h 817656"/>
              <a:gd name="connsiteX3" fmla="*/ 0 w 4826782"/>
              <a:gd name="connsiteY3" fmla="*/ 817656 h 817656"/>
            </a:gdLst>
            <a:ahLst/>
            <a:cxnLst>
              <a:cxn ang="0">
                <a:pos x="connsiteX0" y="connsiteY0"/>
              </a:cxn>
              <a:cxn ang="0">
                <a:pos x="connsiteX1" y="connsiteY1"/>
              </a:cxn>
              <a:cxn ang="0">
                <a:pos x="connsiteX2" y="connsiteY2"/>
              </a:cxn>
              <a:cxn ang="0">
                <a:pos x="connsiteX3" y="connsiteY3"/>
              </a:cxn>
            </a:cxnLst>
            <a:rect l="l" t="t" r="r" b="b"/>
            <a:pathLst>
              <a:path w="4826782" h="817656">
                <a:moveTo>
                  <a:pt x="0" y="0"/>
                </a:moveTo>
                <a:lnTo>
                  <a:pt x="4826782" y="0"/>
                </a:lnTo>
                <a:lnTo>
                  <a:pt x="4060626" y="817656"/>
                </a:lnTo>
                <a:lnTo>
                  <a:pt x="0" y="8176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spcBef>
                <a:spcPct val="0"/>
              </a:spcBef>
              <a:spcAft>
                <a:spcPct val="0"/>
              </a:spcAft>
            </a:pPr>
            <a:r>
              <a:rPr lang="zh-CN" altLang="en-US" sz="3600" b="1" dirty="0">
                <a:solidFill>
                  <a:srgbClr val="FFFFFF"/>
                </a:solidFill>
                <a:latin typeface="+mj-lt"/>
                <a:ea typeface="+mj-ea"/>
                <a:cs typeface="+mj-cs"/>
              </a:rPr>
              <a:t>第一部分</a:t>
            </a:r>
            <a:endParaRPr lang="zh-CN" altLang="en-US" sz="3600" b="1" dirty="0" smtClean="0">
              <a:solidFill>
                <a:srgbClr val="FFFFFF"/>
              </a:solidFill>
              <a:latin typeface="+mj-lt"/>
              <a:ea typeface="+mj-ea"/>
              <a:cs typeface="+mj-cs"/>
            </a:endParaRPr>
          </a:p>
        </p:txBody>
      </p:sp>
      <p:sp>
        <p:nvSpPr>
          <p:cNvPr id="50" name="文本框 128"/>
          <p:cNvSpPr txBox="1">
            <a:spLocks noChangeArrowheads="1"/>
          </p:cNvSpPr>
          <p:nvPr>
            <p:custDataLst>
              <p:tags r:id="rId5"/>
            </p:custDataLst>
          </p:nvPr>
        </p:nvSpPr>
        <p:spPr bwMode="auto">
          <a:xfrm>
            <a:off x="6059172" y="1911248"/>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endParaRPr kumimoji="0" lang="zh-CN" altLang="en-US" sz="2800" i="0" u="none" strike="noStrike" kern="1200" cap="none" spc="0" normalizeH="0" baseline="0" noProof="0" dirty="0">
              <a:ln>
                <a:noFill/>
              </a:ln>
              <a:solidFill>
                <a:schemeClr val="accent1"/>
              </a:solidFill>
              <a:effectLst/>
              <a:uLnTx/>
              <a:uFillTx/>
              <a:latin typeface="+mn-lt"/>
              <a:ea typeface="+mn-ea"/>
            </a:endParaRPr>
          </a:p>
        </p:txBody>
      </p:sp>
      <p:sp>
        <p:nvSpPr>
          <p:cNvPr id="43" name="文本框 128"/>
          <p:cNvSpPr txBox="1">
            <a:spLocks noChangeArrowheads="1"/>
          </p:cNvSpPr>
          <p:nvPr>
            <p:custDataLst>
              <p:tags r:id="rId6"/>
            </p:custDataLst>
          </p:nvPr>
        </p:nvSpPr>
        <p:spPr bwMode="auto">
          <a:xfrm>
            <a:off x="5487672" y="2756961"/>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noProof="0" dirty="0">
                <a:latin typeface="+mn-lt"/>
                <a:ea typeface="+mn-ea"/>
              </a:rPr>
              <a:t>游戏简介</a:t>
            </a:r>
            <a:endParaRPr kumimoji="0" lang="zh-CN" altLang="en-US" sz="2800" i="0" u="none" strike="noStrike" kern="1200" cap="none" spc="0" normalizeH="0" baseline="0" noProof="0" dirty="0">
              <a:ln>
                <a:noFill/>
              </a:ln>
              <a:effectLst/>
              <a:uLnTx/>
              <a:uFillTx/>
              <a:latin typeface="+mn-lt"/>
              <a:ea typeface="+mn-ea"/>
            </a:endParaRPr>
          </a:p>
        </p:txBody>
      </p:sp>
      <p:sp>
        <p:nvSpPr>
          <p:cNvPr id="44" name="任意多边形 43"/>
          <p:cNvSpPr/>
          <p:nvPr>
            <p:custDataLst>
              <p:tags r:id="rId7"/>
            </p:custDataLst>
          </p:nvPr>
        </p:nvSpPr>
        <p:spPr>
          <a:xfrm flipH="1" flipV="1">
            <a:off x="4044090" y="2746473"/>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5" name="任意多边形 44"/>
          <p:cNvSpPr/>
          <p:nvPr>
            <p:custDataLst>
              <p:tags r:id="rId8"/>
            </p:custDataLst>
          </p:nvPr>
        </p:nvSpPr>
        <p:spPr>
          <a:xfrm>
            <a:off x="4342131" y="2746473"/>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dirty="0" smtClean="0">
                <a:solidFill>
                  <a:srgbClr val="FFFFFF"/>
                </a:solidFill>
              </a:rPr>
              <a:t>1.1</a:t>
            </a:r>
            <a:endParaRPr lang="zh-CN" altLang="en-US" sz="2800" dirty="0">
              <a:solidFill>
                <a:srgbClr val="FFFFFF"/>
              </a:solidFill>
            </a:endParaRPr>
          </a:p>
        </p:txBody>
      </p:sp>
      <p:sp>
        <p:nvSpPr>
          <p:cNvPr id="47" name="文本框 128"/>
          <p:cNvSpPr txBox="1">
            <a:spLocks noChangeArrowheads="1"/>
          </p:cNvSpPr>
          <p:nvPr>
            <p:custDataLst>
              <p:tags r:id="rId9"/>
            </p:custDataLst>
          </p:nvPr>
        </p:nvSpPr>
        <p:spPr bwMode="auto">
          <a:xfrm>
            <a:off x="4916172" y="3602674"/>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dirty="0">
                <a:latin typeface="+mn-lt"/>
                <a:ea typeface="+mn-ea"/>
              </a:rPr>
              <a:t>游戏规则</a:t>
            </a:r>
            <a:endParaRPr kumimoji="0" lang="zh-CN" altLang="en-US" sz="2800" i="0" u="none" strike="noStrike" kern="1200" cap="none" spc="0" normalizeH="0" baseline="0" noProof="0" dirty="0">
              <a:ln>
                <a:noFill/>
              </a:ln>
              <a:effectLst/>
              <a:uLnTx/>
              <a:uFillTx/>
              <a:latin typeface="+mn-lt"/>
              <a:ea typeface="+mn-ea"/>
            </a:endParaRPr>
          </a:p>
        </p:txBody>
      </p:sp>
      <p:sp>
        <p:nvSpPr>
          <p:cNvPr id="48" name="任意多边形 47"/>
          <p:cNvSpPr/>
          <p:nvPr>
            <p:custDataLst>
              <p:tags r:id="rId10"/>
            </p:custDataLst>
          </p:nvPr>
        </p:nvSpPr>
        <p:spPr>
          <a:xfrm flipH="1" flipV="1">
            <a:off x="3472590" y="3592186"/>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9" name="任意多边形 48"/>
          <p:cNvSpPr/>
          <p:nvPr>
            <p:custDataLst>
              <p:tags r:id="rId11"/>
            </p:custDataLst>
          </p:nvPr>
        </p:nvSpPr>
        <p:spPr>
          <a:xfrm>
            <a:off x="3770631" y="3592186"/>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dirty="0" smtClean="0">
                <a:solidFill>
                  <a:srgbClr val="FFFFFF"/>
                </a:solidFill>
              </a:rPr>
              <a:t>1.2</a:t>
            </a:r>
            <a:endParaRPr lang="zh-CN" altLang="en-US" sz="2800" dirty="0">
              <a:solidFill>
                <a:srgbClr val="FFFFFF"/>
              </a:solidFill>
            </a:endParaRPr>
          </a:p>
        </p:txBody>
      </p:sp>
      <p:sp>
        <p:nvSpPr>
          <p:cNvPr id="53" name="文本框 128"/>
          <p:cNvSpPr txBox="1">
            <a:spLocks noChangeArrowheads="1"/>
          </p:cNvSpPr>
          <p:nvPr>
            <p:custDataLst>
              <p:tags r:id="rId12"/>
            </p:custDataLst>
          </p:nvPr>
        </p:nvSpPr>
        <p:spPr bwMode="auto">
          <a:xfrm>
            <a:off x="4344672" y="4448387"/>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dirty="0">
                <a:latin typeface="+mn-lt"/>
                <a:ea typeface="+mn-ea"/>
              </a:rPr>
              <a:t>特点</a:t>
            </a:r>
            <a:endParaRPr kumimoji="0" lang="zh-CN" altLang="en-US" sz="2800" i="0" u="none" strike="noStrike" kern="1200" cap="none" spc="0" normalizeH="0" baseline="0" noProof="0" dirty="0">
              <a:ln>
                <a:noFill/>
              </a:ln>
              <a:effectLst/>
              <a:uLnTx/>
              <a:uFillTx/>
              <a:latin typeface="+mn-lt"/>
              <a:ea typeface="+mn-ea"/>
            </a:endParaRPr>
          </a:p>
        </p:txBody>
      </p:sp>
      <p:sp>
        <p:nvSpPr>
          <p:cNvPr id="54" name="任意多边形 53"/>
          <p:cNvSpPr/>
          <p:nvPr>
            <p:custDataLst>
              <p:tags r:id="rId13"/>
            </p:custDataLst>
          </p:nvPr>
        </p:nvSpPr>
        <p:spPr>
          <a:xfrm flipH="1" flipV="1">
            <a:off x="2901090" y="4437899"/>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55" name="任意多边形 54"/>
          <p:cNvSpPr/>
          <p:nvPr>
            <p:custDataLst>
              <p:tags r:id="rId14"/>
            </p:custDataLst>
          </p:nvPr>
        </p:nvSpPr>
        <p:spPr>
          <a:xfrm>
            <a:off x="3199131" y="4437899"/>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dirty="0" smtClean="0">
                <a:solidFill>
                  <a:srgbClr val="FFFFFF"/>
                </a:solidFill>
              </a:rPr>
              <a:t>1.3</a:t>
            </a:r>
            <a:endParaRPr lang="zh-CN" altLang="en-US" sz="2800" dirty="0">
              <a:solidFill>
                <a:srgbClr val="FFFFFF"/>
              </a:solidFill>
            </a:endParaRPr>
          </a:p>
        </p:txBody>
      </p:sp>
    </p:spTree>
    <p:custDataLst>
      <p:tags r:id="rId1"/>
    </p:custDataLst>
    <p:extLst>
      <p:ext uri="{BB962C8B-B14F-4D97-AF65-F5344CB8AC3E}">
        <p14:creationId xmlns:p14="http://schemas.microsoft.com/office/powerpoint/2010/main" val="1386970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矩形 7"/>
          <p:cNvSpPr>
            <a:spLocks noChangeArrowheads="1"/>
          </p:cNvSpPr>
          <p:nvPr>
            <p:custDataLst>
              <p:tags r:id="rId2"/>
            </p:custDataLst>
          </p:nvPr>
        </p:nvSpPr>
        <p:spPr bwMode="auto">
          <a:xfrm>
            <a:off x="277495" y="1606550"/>
            <a:ext cx="5716270" cy="151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a:lnSpc>
                <a:spcPct val="150000"/>
              </a:lnSpc>
              <a:spcBef>
                <a:spcPct val="0"/>
              </a:spcBef>
              <a:buFont typeface="Arial" panose="020B0604020202020204" pitchFamily="34" charset="0"/>
              <a:buNone/>
            </a:pPr>
            <a:r>
              <a:rPr lang="en-US" altLang="zh-CN" sz="3600" dirty="0" smtClean="0">
                <a:solidFill>
                  <a:schemeClr val="tx1"/>
                </a:solidFill>
                <a:latin typeface="+mn-lt"/>
                <a:ea typeface="+mn-ea"/>
              </a:rPr>
              <a:t>	</a:t>
            </a:r>
            <a:r>
              <a:rPr lang="zh-CN" altLang="en-US" sz="3600" dirty="0" smtClean="0">
                <a:solidFill>
                  <a:schemeClr val="tx1"/>
                </a:solidFill>
                <a:latin typeface="+mn-lt"/>
                <a:ea typeface="+mn-ea"/>
              </a:rPr>
              <a:t>游   </a:t>
            </a:r>
            <a:r>
              <a:rPr lang="zh-CN" altLang="en-US" sz="3600" dirty="0">
                <a:solidFill>
                  <a:schemeClr val="tx1"/>
                </a:solidFill>
                <a:latin typeface="+mn-lt"/>
                <a:ea typeface="+mn-ea"/>
              </a:rPr>
              <a:t>戏   结   束</a:t>
            </a:r>
            <a:r>
              <a:rPr lang="zh-CN" altLang="en-US" sz="3200" dirty="0">
                <a:solidFill>
                  <a:schemeClr val="bg1"/>
                </a:solidFill>
                <a:latin typeface="+mn-lt"/>
                <a:ea typeface="+mn-ea"/>
              </a:rPr>
              <a:t>                                                                                                                                                 </a:t>
            </a:r>
          </a:p>
        </p:txBody>
      </p:sp>
      <p:pic>
        <p:nvPicPr>
          <p:cNvPr id="2" name="图片 1"/>
          <p:cNvPicPr>
            <a:picLocks noChangeAspect="1"/>
          </p:cNvPicPr>
          <p:nvPr/>
        </p:nvPicPr>
        <p:blipFill>
          <a:blip r:embed="rId6"/>
          <a:stretch>
            <a:fillRect/>
          </a:stretch>
        </p:blipFill>
        <p:spPr>
          <a:xfrm>
            <a:off x="513207" y="2878709"/>
            <a:ext cx="4783455" cy="2392680"/>
          </a:xfrm>
          <a:prstGeom prst="rect">
            <a:avLst/>
          </a:prstGeom>
        </p:spPr>
      </p:pic>
      <p:pic>
        <p:nvPicPr>
          <p:cNvPr id="3" name="图片 2" descr="4_gameover"/>
          <p:cNvPicPr>
            <a:picLocks noChangeAspect="1"/>
          </p:cNvPicPr>
          <p:nvPr/>
        </p:nvPicPr>
        <p:blipFill>
          <a:blip r:embed="rId7"/>
          <a:stretch>
            <a:fillRect/>
          </a:stretch>
        </p:blipFill>
        <p:spPr>
          <a:xfrm>
            <a:off x="6987159" y="2878709"/>
            <a:ext cx="4783455" cy="2392680"/>
          </a:xfrm>
          <a:prstGeom prst="rect">
            <a:avLst/>
          </a:prstGeom>
        </p:spPr>
      </p:pic>
      <p:sp>
        <p:nvSpPr>
          <p:cNvPr id="4" name="矩形 7"/>
          <p:cNvSpPr>
            <a:spLocks noChangeArrowheads="1"/>
          </p:cNvSpPr>
          <p:nvPr>
            <p:custDataLst>
              <p:tags r:id="rId3"/>
            </p:custDataLst>
          </p:nvPr>
        </p:nvSpPr>
        <p:spPr bwMode="auto">
          <a:xfrm>
            <a:off x="6987159" y="1664716"/>
            <a:ext cx="4925060" cy="151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a:lnSpc>
                <a:spcPct val="150000"/>
              </a:lnSpc>
              <a:spcBef>
                <a:spcPct val="0"/>
              </a:spcBef>
              <a:buFont typeface="Arial" panose="020B0604020202020204" pitchFamily="34" charset="0"/>
              <a:buNone/>
            </a:pPr>
            <a:r>
              <a:rPr lang="en-US" altLang="zh-CN" sz="3600" dirty="0" smtClean="0">
                <a:solidFill>
                  <a:schemeClr val="tx1"/>
                </a:solidFill>
                <a:latin typeface="+mn-lt"/>
                <a:ea typeface="+mn-ea"/>
              </a:rPr>
              <a:t>	</a:t>
            </a:r>
            <a:r>
              <a:rPr lang="zh-CN" altLang="en-US" sz="3600" dirty="0" smtClean="0">
                <a:solidFill>
                  <a:schemeClr val="tx1"/>
                </a:solidFill>
                <a:latin typeface="+mn-lt"/>
                <a:ea typeface="+mn-ea"/>
              </a:rPr>
              <a:t>游   </a:t>
            </a:r>
            <a:r>
              <a:rPr lang="zh-CN" altLang="en-US" sz="3600" dirty="0">
                <a:solidFill>
                  <a:schemeClr val="tx1"/>
                </a:solidFill>
                <a:latin typeface="+mn-lt"/>
                <a:ea typeface="+mn-ea"/>
              </a:rPr>
              <a:t>戏   胜   利</a:t>
            </a:r>
            <a:r>
              <a:rPr lang="zh-CN" altLang="en-US" sz="3200" dirty="0">
                <a:solidFill>
                  <a:schemeClr val="bg1"/>
                </a:solidFill>
                <a:latin typeface="+mn-lt"/>
                <a:ea typeface="+mn-ea"/>
              </a:rPr>
              <a:t>                                                                                                                                               </a:t>
            </a: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25604"/>
                                        </p:tgtEl>
                                        <p:attrNameLst>
                                          <p:attrName>style.visibility</p:attrName>
                                        </p:attrNameLst>
                                      </p:cBhvr>
                                      <p:to>
                                        <p:strVal val="visible"/>
                                      </p:to>
                                    </p:set>
                                    <p:animEffect transition="in" filter="checkerboard(across)">
                                      <p:cBhvr>
                                        <p:cTn id="19" dur="500"/>
                                        <p:tgtEl>
                                          <p:spTgt spid="2560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QQ视频2016121109324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00562" y="-788252"/>
            <a:ext cx="4772025" cy="8297758"/>
          </a:xfrm>
        </p:spPr>
      </p:pic>
      <p:sp>
        <p:nvSpPr>
          <p:cNvPr id="5" name="文本框 4"/>
          <p:cNvSpPr txBox="1"/>
          <p:nvPr/>
        </p:nvSpPr>
        <p:spPr>
          <a:xfrm>
            <a:off x="1114424" y="629107"/>
            <a:ext cx="2714625" cy="707886"/>
          </a:xfrm>
          <a:prstGeom prst="rect">
            <a:avLst/>
          </a:prstGeom>
          <a:noFill/>
        </p:spPr>
        <p:txBody>
          <a:bodyPr wrap="square" rtlCol="0">
            <a:spAutoFit/>
          </a:bodyPr>
          <a:lstStyle/>
          <a:p>
            <a:r>
              <a:rPr lang="zh-CN" altLang="en-US" sz="4000" dirty="0" smtClean="0"/>
              <a:t>用户体验：</a:t>
            </a:r>
            <a:endParaRPr lang="zh-CN" altLang="en-US" sz="4000" dirty="0"/>
          </a:p>
        </p:txBody>
      </p:sp>
    </p:spTree>
    <p:extLst>
      <p:ext uri="{BB962C8B-B14F-4D97-AF65-F5344CB8AC3E}">
        <p14:creationId xmlns:p14="http://schemas.microsoft.com/office/powerpoint/2010/main" val="21991490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3980" y="12700"/>
            <a:ext cx="12319635" cy="6998970"/>
          </a:xfrm>
          <a:prstGeom prst="rect">
            <a:avLst/>
          </a:prstGeom>
        </p:spPr>
        <p:txBody>
          <a:bodyPr vert="horz" lIns="91440" tIns="45720" rIns="91440" bIns="45720" rtlCol="0" anchor="ctr">
            <a:normAutofit/>
          </a:bodyPr>
          <a:lstStyle>
            <a:lvl1pPr algn="ctr">
              <a:lnSpc>
                <a:spcPct val="90000"/>
              </a:lnSpc>
              <a:spcBef>
                <a:spcPct val="0"/>
              </a:spcBef>
              <a:buNone/>
              <a:defRPr sz="4400">
                <a:latin typeface="+mj-lt"/>
                <a:ea typeface="+mj-ea"/>
                <a:cs typeface="+mj-cs"/>
              </a:defRPr>
            </a:lvl1pPr>
          </a:lstStyle>
          <a:p>
            <a:pPr algn="l"/>
            <a:r>
              <a:rPr lang="en-US" altLang="zh-CN" sz="6600" dirty="0"/>
              <a:t>   </a:t>
            </a:r>
            <a:r>
              <a:rPr lang="zh-CN" altLang="en-US" sz="6600" dirty="0"/>
              <a:t>相濡以沫，不如相忘于江湖</a:t>
            </a:r>
          </a:p>
          <a:p>
            <a:pPr algn="l"/>
            <a:r>
              <a:rPr lang="zh-CN" altLang="en-US" sz="3600" dirty="0"/>
              <a:t>                                            </a:t>
            </a:r>
          </a:p>
          <a:p>
            <a:pPr algn="l"/>
            <a:endParaRPr lang="zh-CN" altLang="en-US" sz="3600" dirty="0"/>
          </a:p>
          <a:p>
            <a:pPr algn="l"/>
            <a:r>
              <a:rPr lang="zh-CN" altLang="en-US" sz="3600" dirty="0"/>
              <a:t>                                            </a:t>
            </a:r>
            <a:r>
              <a:rPr lang="en-US" altLang="zh-CN" sz="3600" dirty="0"/>
              <a:t>————</a:t>
            </a:r>
            <a:r>
              <a:rPr lang="zh-CN" altLang="en-US" sz="3600" dirty="0"/>
              <a:t>《庄子·内篇·大宗师》</a:t>
            </a:r>
          </a:p>
          <a:p>
            <a:pPr algn="l"/>
            <a:endParaRPr lang="zh-CN" altLang="en-US" sz="6600" dirty="0"/>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960720" y="2750565"/>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6000" dirty="0"/>
              <a:t>     </a:t>
            </a:r>
            <a:r>
              <a:rPr lang="zh-CN" altLang="en-US" sz="6000" dirty="0"/>
              <a:t>有时候那只是一个梦</a:t>
            </a:r>
            <a:r>
              <a:rPr lang="en-US" altLang="zh-CN" sz="6000" dirty="0"/>
              <a:t>......</a:t>
            </a: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915035" y="853440"/>
            <a:ext cx="10515600" cy="5163185"/>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6000" dirty="0"/>
              <a:t>                  </a:t>
            </a:r>
            <a:r>
              <a:rPr lang="zh-CN" altLang="en-US" sz="8000" dirty="0"/>
              <a:t>然而</a:t>
            </a:r>
            <a:r>
              <a:rPr lang="en-US" altLang="zh-CN" sz="8000" dirty="0"/>
              <a:t>......</a:t>
            </a:r>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37590" y="914400"/>
            <a:ext cx="10515600" cy="5163185"/>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6000" dirty="0"/>
              <a:t> </a:t>
            </a:r>
            <a:r>
              <a:rPr lang="zh-CN" altLang="en-US" sz="6600" dirty="0"/>
              <a:t>你身边的，才是最现实的</a:t>
            </a:r>
            <a:r>
              <a:rPr lang="zh-CN" altLang="en-US" sz="6000" dirty="0"/>
              <a:t>！</a:t>
            </a:r>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600450" y="764540"/>
            <a:ext cx="4196080" cy="5567680"/>
          </a:xfrm>
          <a:prstGeom prst="rect">
            <a:avLst/>
          </a:prstGeom>
        </p:spPr>
      </p:pic>
      <p:sp>
        <p:nvSpPr>
          <p:cNvPr id="5" name="内容占位符 1"/>
          <p:cNvSpPr>
            <a:spLocks noGrp="1"/>
          </p:cNvSpPr>
          <p:nvPr>
            <p:ph sz="quarter" idx="4294967295"/>
          </p:nvPr>
        </p:nvSpPr>
        <p:spPr>
          <a:xfrm>
            <a:off x="334645" y="279082"/>
            <a:ext cx="10515600" cy="970915"/>
          </a:xfrm>
          <a:prstGeom prst="rect">
            <a:avLst/>
          </a:prstGeom>
        </p:spPr>
        <p:txBody>
          <a:bodyPr>
            <a:normAutofit fontScale="90000" lnSpcReduction="10000"/>
          </a:bodyPr>
          <a:lstStyle/>
          <a:p>
            <a:pPr marL="0" indent="0">
              <a:buNone/>
            </a:pPr>
            <a:r>
              <a:rPr lang="en-US" altLang="zh-CN" dirty="0"/>
              <a:t> </a:t>
            </a:r>
            <a:r>
              <a:rPr lang="en-US" altLang="zh-CN" dirty="0">
                <a:latin typeface="华文新魏" panose="02010800040101010101" charset="-122"/>
                <a:ea typeface="华文新魏" panose="02010800040101010101" charset="-122"/>
              </a:rPr>
              <a:t>  </a:t>
            </a:r>
            <a:r>
              <a:rPr lang="zh-CN" altLang="en-US" sz="3600" dirty="0">
                <a:latin typeface="华文新魏" panose="02010800040101010101" charset="-122"/>
                <a:ea typeface="华文新魏" panose="02010800040101010101" charset="-122"/>
              </a:rPr>
              <a:t>物  联  帅  哥  版</a:t>
            </a:r>
          </a:p>
          <a:p>
            <a:pPr marL="0" indent="0">
              <a:buNone/>
            </a:pPr>
            <a:r>
              <a:rPr lang="zh-CN" altLang="en-US" dirty="0"/>
              <a:t>                    </a:t>
            </a:r>
            <a:endParaRPr lang="en-US" altLang="zh-CN" sz="9600" dirty="0"/>
          </a:p>
        </p:txBody>
      </p:sp>
    </p:spTree>
    <p:extLst>
      <p:ext uri="{BB962C8B-B14F-4D97-AF65-F5344CB8AC3E}">
        <p14:creationId xmlns:p14="http://schemas.microsoft.com/office/powerpoint/2010/main" val="3712384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032250" y="828675"/>
            <a:ext cx="4431030" cy="5892800"/>
          </a:xfrm>
          <a:prstGeom prst="rect">
            <a:avLst/>
          </a:prstGeom>
        </p:spPr>
      </p:pic>
      <p:sp>
        <p:nvSpPr>
          <p:cNvPr id="5" name="文本框 4"/>
          <p:cNvSpPr txBox="1"/>
          <p:nvPr>
            <p:custDataLst>
              <p:tags r:id="rId1"/>
            </p:custDataLst>
          </p:nvPr>
        </p:nvSpPr>
        <p:spPr>
          <a:xfrm>
            <a:off x="468948" y="0"/>
            <a:ext cx="10546080" cy="14605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zh-CN" altLang="en-US" sz="3200" dirty="0">
                <a:solidFill>
                  <a:schemeClr val="bg2"/>
                </a:solidFill>
                <a:latin typeface="华文新魏" panose="02010800040101010101" charset="-122"/>
                <a:ea typeface="华文新魏" panose="02010800040101010101" charset="-122"/>
              </a:rPr>
              <a:t>碉  堡  了  漫  画  版</a:t>
            </a:r>
          </a:p>
        </p:txBody>
      </p:sp>
    </p:spTree>
    <p:extLst>
      <p:ext uri="{BB962C8B-B14F-4D97-AF65-F5344CB8AC3E}">
        <p14:creationId xmlns:p14="http://schemas.microsoft.com/office/powerpoint/2010/main" val="1696117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9941" r="13970"/>
          <a:stretch/>
        </p:blipFill>
        <p:spPr>
          <a:xfrm>
            <a:off x="3621024" y="0"/>
            <a:ext cx="3913632" cy="6858000"/>
          </a:xfrm>
          <a:prstGeom prst="rect">
            <a:avLst/>
          </a:prstGeom>
        </p:spPr>
      </p:pic>
      <p:sp>
        <p:nvSpPr>
          <p:cNvPr id="5" name="文本框 4"/>
          <p:cNvSpPr txBox="1"/>
          <p:nvPr/>
        </p:nvSpPr>
        <p:spPr>
          <a:xfrm>
            <a:off x="573024" y="268224"/>
            <a:ext cx="1997663" cy="461665"/>
          </a:xfrm>
          <a:prstGeom prst="rect">
            <a:avLst/>
          </a:prstGeom>
          <a:noFill/>
        </p:spPr>
        <p:txBody>
          <a:bodyPr wrap="none" rtlCol="0">
            <a:spAutoFit/>
          </a:bodyPr>
          <a:lstStyle/>
          <a:p>
            <a:r>
              <a:rPr lang="en-US" altLang="zh-CN" sz="2400" dirty="0" err="1" smtClean="0"/>
              <a:t>GameOver</a:t>
            </a:r>
            <a:r>
              <a:rPr lang="zh-CN" altLang="en-US" sz="2400" dirty="0" smtClean="0"/>
              <a:t>：</a:t>
            </a:r>
            <a:endParaRPr lang="zh-CN" altLang="en-US" sz="2400" dirty="0"/>
          </a:p>
        </p:txBody>
      </p:sp>
    </p:spTree>
    <p:extLst>
      <p:ext uri="{BB962C8B-B14F-4D97-AF65-F5344CB8AC3E}">
        <p14:creationId xmlns:p14="http://schemas.microsoft.com/office/powerpoint/2010/main" val="387160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QQ视频2016121111254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00223" y="-298166"/>
            <a:ext cx="4216400" cy="7331618"/>
          </a:xfrm>
        </p:spPr>
      </p:pic>
      <p:sp>
        <p:nvSpPr>
          <p:cNvPr id="5" name="文本框 4"/>
          <p:cNvSpPr txBox="1"/>
          <p:nvPr/>
        </p:nvSpPr>
        <p:spPr>
          <a:xfrm>
            <a:off x="1114424" y="629107"/>
            <a:ext cx="2714625" cy="707886"/>
          </a:xfrm>
          <a:prstGeom prst="rect">
            <a:avLst/>
          </a:prstGeom>
          <a:noFill/>
        </p:spPr>
        <p:txBody>
          <a:bodyPr wrap="square" rtlCol="0">
            <a:spAutoFit/>
          </a:bodyPr>
          <a:lstStyle/>
          <a:p>
            <a:r>
              <a:rPr lang="zh-CN" altLang="en-US" sz="4000" dirty="0" smtClean="0"/>
              <a:t>用户体验：</a:t>
            </a:r>
            <a:endParaRPr lang="zh-CN" altLang="en-US" sz="4000" dirty="0"/>
          </a:p>
        </p:txBody>
      </p:sp>
    </p:spTree>
    <p:extLst>
      <p:ext uri="{BB962C8B-B14F-4D97-AF65-F5344CB8AC3E}">
        <p14:creationId xmlns:p14="http://schemas.microsoft.com/office/powerpoint/2010/main" val="13909491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5">
          <a:fgClr>
            <a:srgbClr val="5A914D"/>
          </a:fgClr>
          <a:bgClr>
            <a:schemeClr val="accent3">
              <a:lumMod val="50000"/>
            </a:schemeClr>
          </a:bgClr>
        </a:pattFill>
        <a:effectLst/>
      </p:bgPr>
    </p:bg>
    <p:spTree>
      <p:nvGrpSpPr>
        <p:cNvPr id="1" name=""/>
        <p:cNvGrpSpPr/>
        <p:nvPr/>
      </p:nvGrpSpPr>
      <p:grpSpPr>
        <a:xfrm>
          <a:off x="0" y="0"/>
          <a:ext cx="0" cy="0"/>
          <a:chOff x="0" y="0"/>
          <a:chExt cx="0" cy="0"/>
        </a:xfrm>
      </p:grpSpPr>
      <p:pic>
        <p:nvPicPr>
          <p:cNvPr id="3" name="图片 2"/>
          <p:cNvPicPr preferRelativeResize="0"/>
          <p:nvPr>
            <p:custDataLst>
              <p:tags r:id="rId2"/>
            </p:custDataLst>
          </p:nvPr>
        </p:nvPicPr>
        <p:blipFill rotWithShape="1">
          <a:blip r:embed="rId7">
            <a:extLst>
              <a:ext uri="{28A0092B-C50C-407E-A947-70E740481C1C}">
                <a14:useLocalDpi xmlns:a14="http://schemas.microsoft.com/office/drawing/2010/main" val="0"/>
              </a:ext>
            </a:extLst>
          </a:blip>
          <a:srcRect r="18062"/>
          <a:stretch>
            <a:fillRect/>
          </a:stretch>
        </p:blipFill>
        <p:spPr>
          <a:xfrm>
            <a:off x="5184000" y="457200"/>
            <a:ext cx="6170400" cy="5403600"/>
          </a:xfrm>
          <a:prstGeom prst="rect">
            <a:avLst/>
          </a:prstGeom>
        </p:spPr>
      </p:pic>
      <p:sp>
        <p:nvSpPr>
          <p:cNvPr id="2" name="文本框 1"/>
          <p:cNvSpPr txBox="1"/>
          <p:nvPr>
            <p:custDataLst>
              <p:tags r:id="rId3"/>
            </p:custDataLst>
          </p:nvPr>
        </p:nvSpPr>
        <p:spPr>
          <a:xfrm>
            <a:off x="121920" y="137160"/>
            <a:ext cx="4165600" cy="779145"/>
          </a:xfrm>
          <a:prstGeom prst="rect">
            <a:avLst/>
          </a:prstGeom>
        </p:spPr>
        <p:txBody>
          <a:bodyPr vert="horz" lIns="91440" tIns="45720" rIns="91440" bIns="45720" rtlCol="0" anchor="b">
            <a:normAutofit/>
          </a:bodyPr>
          <a:lstStyle>
            <a:defPPr>
              <a:defRPr lang="zh-CN"/>
            </a:defPPr>
            <a:lvl1pPr>
              <a:defRPr sz="3200"/>
            </a:lvl1pPr>
          </a:lstStyle>
          <a:p>
            <a:r>
              <a:rPr lang="en-US" altLang="zh-CN" dirty="0" smtClean="0">
                <a:latin typeface="+mj-lt"/>
                <a:ea typeface="+mj-ea"/>
                <a:cs typeface="+mj-cs"/>
              </a:rPr>
              <a:t>1.1</a:t>
            </a:r>
            <a:r>
              <a:rPr lang="zh-CN" altLang="en-US" dirty="0" smtClean="0">
                <a:latin typeface="+mj-lt"/>
                <a:ea typeface="+mj-ea"/>
                <a:cs typeface="+mj-cs"/>
              </a:rPr>
              <a:t>游戏</a:t>
            </a:r>
            <a:r>
              <a:rPr lang="zh-CN" altLang="en-US" dirty="0">
                <a:latin typeface="+mj-lt"/>
                <a:ea typeface="+mj-ea"/>
                <a:cs typeface="+mj-cs"/>
              </a:rPr>
              <a:t>简介</a:t>
            </a:r>
          </a:p>
        </p:txBody>
      </p:sp>
      <p:sp>
        <p:nvSpPr>
          <p:cNvPr id="4" name="文本框 3"/>
          <p:cNvSpPr txBox="1"/>
          <p:nvPr>
            <p:custDataLst>
              <p:tags r:id="rId4"/>
            </p:custDataLst>
          </p:nvPr>
        </p:nvSpPr>
        <p:spPr>
          <a:xfrm>
            <a:off x="121920" y="1568450"/>
            <a:ext cx="4790440" cy="3721100"/>
          </a:xfrm>
          <a:prstGeom prst="rect">
            <a:avLst/>
          </a:prstGeom>
        </p:spPr>
        <p:txBody>
          <a:bodyPr vert="horz" lIns="91440" tIns="45720" rIns="91440" bIns="45720" rtlCol="0">
            <a:normAutofit/>
          </a:bodyPr>
          <a:lstStyle>
            <a:defPPr>
              <a:defRPr lang="zh-CN"/>
            </a:defPPr>
            <a:lvl1pPr lvl="0" indent="0">
              <a:buNone/>
              <a:defRPr sz="2000"/>
            </a:lvl1pPr>
            <a:lvl2pPr indent="0">
              <a:buNone/>
            </a:lvl2pPr>
            <a:lvl3pPr indent="0">
              <a:buNone/>
              <a:defRPr sz="1600"/>
            </a:lvl3pPr>
            <a:lvl4pPr indent="0">
              <a:buNone/>
              <a:defRPr sz="1400"/>
            </a:lvl4pPr>
            <a:lvl5pPr indent="0">
              <a:buNone/>
              <a:defRPr sz="1400"/>
            </a:lvl5pPr>
            <a:lvl6pPr indent="0">
              <a:buNone/>
              <a:defRPr sz="1400"/>
            </a:lvl6pPr>
            <a:lvl7pPr indent="0">
              <a:buNone/>
              <a:defRPr sz="1400"/>
            </a:lvl7pPr>
            <a:lvl8pPr indent="0">
              <a:buNone/>
              <a:defRPr sz="1400"/>
            </a:lvl8pPr>
            <a:lvl9pPr indent="0">
              <a:buNone/>
              <a:defRPr sz="1400"/>
            </a:lvl9pPr>
          </a:lstStyle>
          <a:p>
            <a:r>
              <a:rPr lang="zh-CN" altLang="en-US" dirty="0"/>
              <a:t>《2048Numberpuzzlegame》是一款数字益智游戏，而《2048》的初始数字则是由2+2组成的基数4。在操作方面的不同则表现为一步一格的移动，变成更为爽快的一次到底。相同数字的</a:t>
            </a:r>
            <a:r>
              <a:rPr lang="zh-CN" altLang="en-US" dirty="0" smtClean="0"/>
              <a:t>方块在</a:t>
            </a:r>
            <a:r>
              <a:rPr lang="zh-CN" altLang="en-US" dirty="0"/>
              <a:t>靠拢、相撞时会相加。系统给予的数字方块不是2就是4，玩家要想办法在这小小的16格范围中凑出「2048」这个数字方块。</a:t>
            </a:r>
          </a:p>
          <a:p>
            <a:endParaRPr lang="zh-CN" altLang="en-US" dirty="0"/>
          </a:p>
          <a:p>
            <a:r>
              <a:rPr lang="zh-CN" altLang="en-US" dirty="0"/>
              <a:t>                                      </a:t>
            </a:r>
            <a:r>
              <a:rPr lang="en-US" altLang="zh-CN" dirty="0"/>
              <a:t>-————</a:t>
            </a:r>
            <a:r>
              <a:rPr lang="zh-CN" altLang="en-US" dirty="0"/>
              <a:t>百度</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2540" y="12700"/>
            <a:ext cx="12197715" cy="646176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6000" dirty="0"/>
              <a:t>    </a:t>
            </a:r>
            <a:r>
              <a:rPr lang="zh-CN" altLang="en-US" sz="6000" dirty="0"/>
              <a:t>其实刚刚递进关系是</a:t>
            </a:r>
            <a:r>
              <a:rPr lang="en-US" altLang="zh-CN" sz="6000" dirty="0"/>
              <a:t>......</a:t>
            </a:r>
            <a:r>
              <a:rPr lang="zh-CN" altLang="en-US" sz="6000" dirty="0"/>
              <a:t>体重！</a:t>
            </a:r>
          </a:p>
        </p:txBody>
      </p:sp>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2540" y="12700"/>
            <a:ext cx="12197715" cy="646176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6000" dirty="0"/>
              <a:t> OK!</a:t>
            </a:r>
            <a:r>
              <a:rPr lang="zh-CN" altLang="en-US" sz="6000" dirty="0"/>
              <a:t>我们收一下荷尔蒙回到正轨</a:t>
            </a:r>
            <a:r>
              <a:rPr lang="en-US" altLang="zh-CN" sz="6000" dirty="0"/>
              <a:t>......</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组合 4"/>
          <p:cNvGrpSpPr/>
          <p:nvPr>
            <p:custDataLst>
              <p:tags r:id="rId2"/>
            </p:custDataLst>
          </p:nvPr>
        </p:nvGrpSpPr>
        <p:grpSpPr>
          <a:xfrm>
            <a:off x="6778306" y="3906730"/>
            <a:ext cx="2903997" cy="2016224"/>
            <a:chOff x="6966915" y="4293096"/>
            <a:chExt cx="2903997" cy="2016224"/>
          </a:xfrm>
        </p:grpSpPr>
        <p:sp>
          <p:nvSpPr>
            <p:cNvPr id="6" name="弦形 5"/>
            <p:cNvSpPr/>
            <p:nvPr>
              <p:custDataLst>
                <p:tags r:id="rId115"/>
              </p:custDataLst>
            </p:nvPr>
          </p:nvSpPr>
          <p:spPr>
            <a:xfrm rot="4202246">
              <a:off x="7854688" y="4293096"/>
              <a:ext cx="2016224" cy="2016224"/>
            </a:xfrm>
            <a:prstGeom prst="chord">
              <a:avLst>
                <a:gd name="adj1" fmla="val 2976139"/>
                <a:gd name="adj2" fmla="val 1014886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1" name="图片 10"/>
            <p:cNvPicPr>
              <a:picLocks noChangeAspect="1"/>
            </p:cNvPicPr>
            <p:nvPr>
              <p:custDataLst>
                <p:tags r:id="rId116"/>
              </p:custDataLst>
            </p:nvPr>
          </p:nvPicPr>
          <p:blipFill>
            <a:blip r:embed="rId119" cstate="email"/>
            <a:stretch>
              <a:fillRect/>
            </a:stretch>
          </p:blipFill>
          <p:spPr>
            <a:xfrm>
              <a:off x="6966915" y="4482853"/>
              <a:ext cx="689620" cy="1646028"/>
            </a:xfrm>
            <a:prstGeom prst="rect">
              <a:avLst/>
            </a:prstGeom>
          </p:spPr>
        </p:pic>
      </p:grpSp>
      <p:grpSp>
        <p:nvGrpSpPr>
          <p:cNvPr id="12" name="组合 11"/>
          <p:cNvGrpSpPr/>
          <p:nvPr>
            <p:custDataLst>
              <p:tags r:id="rId3"/>
            </p:custDataLst>
          </p:nvPr>
        </p:nvGrpSpPr>
        <p:grpSpPr>
          <a:xfrm>
            <a:off x="920126" y="971990"/>
            <a:ext cx="3119053" cy="2016224"/>
            <a:chOff x="384659" y="1340770"/>
            <a:chExt cx="3119053" cy="2016224"/>
          </a:xfrm>
        </p:grpSpPr>
        <p:sp>
          <p:nvSpPr>
            <p:cNvPr id="13" name="弦形 12"/>
            <p:cNvSpPr/>
            <p:nvPr>
              <p:custDataLst>
                <p:tags r:id="rId80"/>
              </p:custDataLst>
            </p:nvPr>
          </p:nvSpPr>
          <p:spPr>
            <a:xfrm rot="4202246">
              <a:off x="1487488" y="1340770"/>
              <a:ext cx="2016224" cy="2016224"/>
            </a:xfrm>
            <a:prstGeom prst="chord">
              <a:avLst>
                <a:gd name="adj1" fmla="val 2976139"/>
                <a:gd name="adj2" fmla="val 101488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384659" y="1591918"/>
              <a:ext cx="958813" cy="1571769"/>
              <a:chOff x="3944938" y="3621088"/>
              <a:chExt cx="1778000" cy="2914651"/>
            </a:xfrm>
          </p:grpSpPr>
          <p:sp>
            <p:nvSpPr>
              <p:cNvPr id="16" name="Freeform 126"/>
              <p:cNvSpPr>
                <a:spLocks noEditPoints="1"/>
              </p:cNvSpPr>
              <p:nvPr>
                <p:custDataLst>
                  <p:tags r:id="rId81"/>
                </p:custDataLst>
              </p:nvPr>
            </p:nvSpPr>
            <p:spPr bwMode="auto">
              <a:xfrm>
                <a:off x="4091361" y="3786494"/>
                <a:ext cx="1263651" cy="1381128"/>
              </a:xfrm>
              <a:custGeom>
                <a:avLst/>
                <a:gdLst>
                  <a:gd name="T0" fmla="*/ 411 w 628"/>
                  <a:gd name="T1" fmla="*/ 695 h 734"/>
                  <a:gd name="T2" fmla="*/ 411 w 628"/>
                  <a:gd name="T3" fmla="*/ 706 h 734"/>
                  <a:gd name="T4" fmla="*/ 442 w 628"/>
                  <a:gd name="T5" fmla="*/ 725 h 734"/>
                  <a:gd name="T6" fmla="*/ 475 w 628"/>
                  <a:gd name="T7" fmla="*/ 734 h 734"/>
                  <a:gd name="T8" fmla="*/ 480 w 628"/>
                  <a:gd name="T9" fmla="*/ 727 h 734"/>
                  <a:gd name="T10" fmla="*/ 437 w 628"/>
                  <a:gd name="T11" fmla="*/ 711 h 734"/>
                  <a:gd name="T12" fmla="*/ 411 w 628"/>
                  <a:gd name="T13" fmla="*/ 695 h 734"/>
                  <a:gd name="T14" fmla="*/ 238 w 628"/>
                  <a:gd name="T15" fmla="*/ 340 h 734"/>
                  <a:gd name="T16" fmla="*/ 244 w 628"/>
                  <a:gd name="T17" fmla="*/ 380 h 734"/>
                  <a:gd name="T18" fmla="*/ 231 w 628"/>
                  <a:gd name="T19" fmla="*/ 409 h 734"/>
                  <a:gd name="T20" fmla="*/ 233 w 628"/>
                  <a:gd name="T21" fmla="*/ 413 h 734"/>
                  <a:gd name="T22" fmla="*/ 253 w 628"/>
                  <a:gd name="T23" fmla="*/ 416 h 734"/>
                  <a:gd name="T24" fmla="*/ 260 w 628"/>
                  <a:gd name="T25" fmla="*/ 366 h 734"/>
                  <a:gd name="T26" fmla="*/ 249 w 628"/>
                  <a:gd name="T27" fmla="*/ 340 h 734"/>
                  <a:gd name="T28" fmla="*/ 238 w 628"/>
                  <a:gd name="T29" fmla="*/ 340 h 734"/>
                  <a:gd name="T30" fmla="*/ 486 w 628"/>
                  <a:gd name="T31" fmla="*/ 79 h 734"/>
                  <a:gd name="T32" fmla="*/ 487 w 628"/>
                  <a:gd name="T33" fmla="*/ 112 h 734"/>
                  <a:gd name="T34" fmla="*/ 542 w 628"/>
                  <a:gd name="T35" fmla="*/ 58 h 734"/>
                  <a:gd name="T36" fmla="*/ 609 w 628"/>
                  <a:gd name="T37" fmla="*/ 17 h 734"/>
                  <a:gd name="T38" fmla="*/ 628 w 628"/>
                  <a:gd name="T39" fmla="*/ 14 h 734"/>
                  <a:gd name="T40" fmla="*/ 625 w 628"/>
                  <a:gd name="T41" fmla="*/ 3 h 734"/>
                  <a:gd name="T42" fmla="*/ 600 w 628"/>
                  <a:gd name="T43" fmla="*/ 6 h 734"/>
                  <a:gd name="T44" fmla="*/ 546 w 628"/>
                  <a:gd name="T45" fmla="*/ 25 h 734"/>
                  <a:gd name="T46" fmla="*/ 512 w 628"/>
                  <a:gd name="T47" fmla="*/ 50 h 734"/>
                  <a:gd name="T48" fmla="*/ 486 w 628"/>
                  <a:gd name="T49" fmla="*/ 79 h 734"/>
                  <a:gd name="T50" fmla="*/ 0 w 628"/>
                  <a:gd name="T51" fmla="*/ 285 h 734"/>
                  <a:gd name="T52" fmla="*/ 18 w 628"/>
                  <a:gd name="T53" fmla="*/ 312 h 734"/>
                  <a:gd name="T54" fmla="*/ 24 w 628"/>
                  <a:gd name="T55" fmla="*/ 326 h 734"/>
                  <a:gd name="T56" fmla="*/ 28 w 628"/>
                  <a:gd name="T57" fmla="*/ 316 h 734"/>
                  <a:gd name="T58" fmla="*/ 6 w 628"/>
                  <a:gd name="T59" fmla="*/ 258 h 734"/>
                  <a:gd name="T60" fmla="*/ 0 w 628"/>
                  <a:gd name="T61" fmla="*/ 285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8" h="734">
                    <a:moveTo>
                      <a:pt x="411" y="695"/>
                    </a:moveTo>
                    <a:cubicBezTo>
                      <a:pt x="411" y="706"/>
                      <a:pt x="411" y="706"/>
                      <a:pt x="411" y="706"/>
                    </a:cubicBezTo>
                    <a:cubicBezTo>
                      <a:pt x="411" y="706"/>
                      <a:pt x="424" y="716"/>
                      <a:pt x="442" y="725"/>
                    </a:cubicBezTo>
                    <a:cubicBezTo>
                      <a:pt x="460" y="734"/>
                      <a:pt x="470" y="734"/>
                      <a:pt x="475" y="734"/>
                    </a:cubicBezTo>
                    <a:cubicBezTo>
                      <a:pt x="479" y="733"/>
                      <a:pt x="480" y="727"/>
                      <a:pt x="480" y="727"/>
                    </a:cubicBezTo>
                    <a:cubicBezTo>
                      <a:pt x="480" y="727"/>
                      <a:pt x="461" y="725"/>
                      <a:pt x="437" y="711"/>
                    </a:cubicBezTo>
                    <a:cubicBezTo>
                      <a:pt x="412" y="698"/>
                      <a:pt x="411" y="695"/>
                      <a:pt x="411" y="695"/>
                    </a:cubicBezTo>
                    <a:close/>
                    <a:moveTo>
                      <a:pt x="238" y="340"/>
                    </a:moveTo>
                    <a:cubicBezTo>
                      <a:pt x="238" y="340"/>
                      <a:pt x="249" y="358"/>
                      <a:pt x="244" y="380"/>
                    </a:cubicBezTo>
                    <a:cubicBezTo>
                      <a:pt x="240" y="401"/>
                      <a:pt x="231" y="409"/>
                      <a:pt x="231" y="409"/>
                    </a:cubicBezTo>
                    <a:cubicBezTo>
                      <a:pt x="233" y="413"/>
                      <a:pt x="233" y="413"/>
                      <a:pt x="233" y="413"/>
                    </a:cubicBezTo>
                    <a:cubicBezTo>
                      <a:pt x="253" y="416"/>
                      <a:pt x="253" y="416"/>
                      <a:pt x="253" y="416"/>
                    </a:cubicBezTo>
                    <a:cubicBezTo>
                      <a:pt x="253" y="416"/>
                      <a:pt x="264" y="391"/>
                      <a:pt x="260" y="366"/>
                    </a:cubicBezTo>
                    <a:cubicBezTo>
                      <a:pt x="255" y="341"/>
                      <a:pt x="249" y="340"/>
                      <a:pt x="249" y="340"/>
                    </a:cubicBezTo>
                    <a:cubicBezTo>
                      <a:pt x="238" y="340"/>
                      <a:pt x="238" y="340"/>
                      <a:pt x="238" y="340"/>
                    </a:cubicBezTo>
                    <a:close/>
                    <a:moveTo>
                      <a:pt x="486" y="79"/>
                    </a:moveTo>
                    <a:cubicBezTo>
                      <a:pt x="487" y="112"/>
                      <a:pt x="487" y="112"/>
                      <a:pt x="487" y="112"/>
                    </a:cubicBezTo>
                    <a:cubicBezTo>
                      <a:pt x="487" y="112"/>
                      <a:pt x="515" y="78"/>
                      <a:pt x="542" y="58"/>
                    </a:cubicBezTo>
                    <a:cubicBezTo>
                      <a:pt x="570" y="38"/>
                      <a:pt x="590" y="20"/>
                      <a:pt x="609" y="17"/>
                    </a:cubicBezTo>
                    <a:cubicBezTo>
                      <a:pt x="628" y="14"/>
                      <a:pt x="628" y="14"/>
                      <a:pt x="628" y="14"/>
                    </a:cubicBezTo>
                    <a:cubicBezTo>
                      <a:pt x="625" y="3"/>
                      <a:pt x="625" y="3"/>
                      <a:pt x="625" y="3"/>
                    </a:cubicBezTo>
                    <a:cubicBezTo>
                      <a:pt x="625" y="3"/>
                      <a:pt x="622" y="0"/>
                      <a:pt x="600" y="6"/>
                    </a:cubicBezTo>
                    <a:cubicBezTo>
                      <a:pt x="578" y="12"/>
                      <a:pt x="560" y="15"/>
                      <a:pt x="546" y="25"/>
                    </a:cubicBezTo>
                    <a:cubicBezTo>
                      <a:pt x="532" y="34"/>
                      <a:pt x="530" y="32"/>
                      <a:pt x="512" y="50"/>
                    </a:cubicBezTo>
                    <a:cubicBezTo>
                      <a:pt x="493" y="69"/>
                      <a:pt x="486" y="79"/>
                      <a:pt x="486" y="79"/>
                    </a:cubicBezTo>
                    <a:close/>
                    <a:moveTo>
                      <a:pt x="0" y="285"/>
                    </a:moveTo>
                    <a:cubicBezTo>
                      <a:pt x="0" y="285"/>
                      <a:pt x="14" y="306"/>
                      <a:pt x="18" y="312"/>
                    </a:cubicBezTo>
                    <a:cubicBezTo>
                      <a:pt x="22" y="318"/>
                      <a:pt x="24" y="326"/>
                      <a:pt x="24" y="326"/>
                    </a:cubicBezTo>
                    <a:cubicBezTo>
                      <a:pt x="28" y="316"/>
                      <a:pt x="28" y="316"/>
                      <a:pt x="28" y="316"/>
                    </a:cubicBezTo>
                    <a:cubicBezTo>
                      <a:pt x="6" y="258"/>
                      <a:pt x="6" y="258"/>
                      <a:pt x="6" y="258"/>
                    </a:cubicBezTo>
                    <a:lnTo>
                      <a:pt x="0" y="28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 name="AutoShape 266"/>
              <p:cNvSpPr>
                <a:spLocks noChangeAspect="1" noChangeArrowheads="1" noTextEdit="1"/>
              </p:cNvSpPr>
              <p:nvPr>
                <p:custDataLst>
                  <p:tags r:id="rId82"/>
                </p:custDataLst>
              </p:nvPr>
            </p:nvSpPr>
            <p:spPr bwMode="auto">
              <a:xfrm>
                <a:off x="3944938" y="3656013"/>
                <a:ext cx="17780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 name="Freeform 268"/>
              <p:cNvSpPr/>
              <p:nvPr>
                <p:custDataLst>
                  <p:tags r:id="rId83"/>
                </p:custDataLst>
              </p:nvPr>
            </p:nvSpPr>
            <p:spPr bwMode="auto">
              <a:xfrm>
                <a:off x="4362451" y="4000501"/>
                <a:ext cx="244475" cy="171450"/>
              </a:xfrm>
              <a:custGeom>
                <a:avLst/>
                <a:gdLst>
                  <a:gd name="T0" fmla="*/ 14 w 14"/>
                  <a:gd name="T1" fmla="*/ 5 h 10"/>
                  <a:gd name="T2" fmla="*/ 12 w 14"/>
                  <a:gd name="T3" fmla="*/ 2 h 10"/>
                  <a:gd name="T4" fmla="*/ 0 w 14"/>
                  <a:gd name="T5" fmla="*/ 1 h 10"/>
                  <a:gd name="T6" fmla="*/ 3 w 14"/>
                  <a:gd name="T7" fmla="*/ 9 h 10"/>
                  <a:gd name="T8" fmla="*/ 14 w 14"/>
                  <a:gd name="T9" fmla="*/ 5 h 10"/>
                </a:gdLst>
                <a:ahLst/>
                <a:cxnLst>
                  <a:cxn ang="0">
                    <a:pos x="T0" y="T1"/>
                  </a:cxn>
                  <a:cxn ang="0">
                    <a:pos x="T2" y="T3"/>
                  </a:cxn>
                  <a:cxn ang="0">
                    <a:pos x="T4" y="T5"/>
                  </a:cxn>
                  <a:cxn ang="0">
                    <a:pos x="T6" y="T7"/>
                  </a:cxn>
                  <a:cxn ang="0">
                    <a:pos x="T8" y="T9"/>
                  </a:cxn>
                </a:cxnLst>
                <a:rect l="0" t="0" r="r" b="b"/>
                <a:pathLst>
                  <a:path w="14" h="10">
                    <a:moveTo>
                      <a:pt x="14" y="5"/>
                    </a:moveTo>
                    <a:cubicBezTo>
                      <a:pt x="12" y="2"/>
                      <a:pt x="12" y="2"/>
                      <a:pt x="12" y="2"/>
                    </a:cubicBezTo>
                    <a:cubicBezTo>
                      <a:pt x="12" y="2"/>
                      <a:pt x="1" y="0"/>
                      <a:pt x="0" y="1"/>
                    </a:cubicBezTo>
                    <a:cubicBezTo>
                      <a:pt x="0" y="1"/>
                      <a:pt x="1" y="9"/>
                      <a:pt x="3" y="9"/>
                    </a:cubicBezTo>
                    <a:cubicBezTo>
                      <a:pt x="5" y="10"/>
                      <a:pt x="13" y="5"/>
                      <a:pt x="14" y="5"/>
                    </a:cubicBezTo>
                    <a:close/>
                  </a:path>
                </a:pathLst>
              </a:custGeom>
              <a:solidFill>
                <a:srgbClr val="F2F2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269"/>
              <p:cNvSpPr/>
              <p:nvPr>
                <p:custDataLst>
                  <p:tags r:id="rId84"/>
                </p:custDataLst>
              </p:nvPr>
            </p:nvSpPr>
            <p:spPr bwMode="auto">
              <a:xfrm>
                <a:off x="5443538" y="4033838"/>
                <a:ext cx="260350" cy="293688"/>
              </a:xfrm>
              <a:custGeom>
                <a:avLst/>
                <a:gdLst>
                  <a:gd name="T0" fmla="*/ 1 w 15"/>
                  <a:gd name="T1" fmla="*/ 16 h 17"/>
                  <a:gd name="T2" fmla="*/ 4 w 15"/>
                  <a:gd name="T3" fmla="*/ 17 h 17"/>
                  <a:gd name="T4" fmla="*/ 10 w 15"/>
                  <a:gd name="T5" fmla="*/ 13 h 17"/>
                  <a:gd name="T6" fmla="*/ 11 w 15"/>
                  <a:gd name="T7" fmla="*/ 10 h 17"/>
                  <a:gd name="T8" fmla="*/ 13 w 15"/>
                  <a:gd name="T9" fmla="*/ 6 h 17"/>
                  <a:gd name="T10" fmla="*/ 12 w 15"/>
                  <a:gd name="T11" fmla="*/ 7 h 17"/>
                  <a:gd name="T12" fmla="*/ 13 w 15"/>
                  <a:gd name="T13" fmla="*/ 5 h 17"/>
                  <a:gd name="T14" fmla="*/ 15 w 15"/>
                  <a:gd name="T15" fmla="*/ 1 h 17"/>
                  <a:gd name="T16" fmla="*/ 13 w 15"/>
                  <a:gd name="T17" fmla="*/ 1 h 17"/>
                  <a:gd name="T18" fmla="*/ 13 w 15"/>
                  <a:gd name="T19" fmla="*/ 1 h 17"/>
                  <a:gd name="T20" fmla="*/ 10 w 15"/>
                  <a:gd name="T21" fmla="*/ 3 h 17"/>
                  <a:gd name="T22" fmla="*/ 7 w 15"/>
                  <a:gd name="T23" fmla="*/ 8 h 17"/>
                  <a:gd name="T24" fmla="*/ 3 w 15"/>
                  <a:gd name="T25" fmla="*/ 11 h 17"/>
                  <a:gd name="T26" fmla="*/ 0 w 15"/>
                  <a:gd name="T27" fmla="*/ 12 h 17"/>
                  <a:gd name="T28" fmla="*/ 1 w 15"/>
                  <a:gd name="T29"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7">
                    <a:moveTo>
                      <a:pt x="1" y="16"/>
                    </a:moveTo>
                    <a:cubicBezTo>
                      <a:pt x="1" y="16"/>
                      <a:pt x="3" y="17"/>
                      <a:pt x="4" y="17"/>
                    </a:cubicBezTo>
                    <a:cubicBezTo>
                      <a:pt x="5" y="16"/>
                      <a:pt x="10" y="13"/>
                      <a:pt x="10" y="13"/>
                    </a:cubicBezTo>
                    <a:cubicBezTo>
                      <a:pt x="10" y="13"/>
                      <a:pt x="10" y="11"/>
                      <a:pt x="11" y="10"/>
                    </a:cubicBezTo>
                    <a:cubicBezTo>
                      <a:pt x="12" y="9"/>
                      <a:pt x="14" y="7"/>
                      <a:pt x="13" y="6"/>
                    </a:cubicBezTo>
                    <a:cubicBezTo>
                      <a:pt x="12" y="7"/>
                      <a:pt x="12" y="7"/>
                      <a:pt x="12" y="7"/>
                    </a:cubicBezTo>
                    <a:cubicBezTo>
                      <a:pt x="12" y="7"/>
                      <a:pt x="12" y="6"/>
                      <a:pt x="13" y="5"/>
                    </a:cubicBezTo>
                    <a:cubicBezTo>
                      <a:pt x="13" y="5"/>
                      <a:pt x="15" y="2"/>
                      <a:pt x="15" y="1"/>
                    </a:cubicBezTo>
                    <a:cubicBezTo>
                      <a:pt x="15" y="0"/>
                      <a:pt x="14" y="1"/>
                      <a:pt x="13" y="1"/>
                    </a:cubicBezTo>
                    <a:cubicBezTo>
                      <a:pt x="13" y="1"/>
                      <a:pt x="13" y="1"/>
                      <a:pt x="13" y="1"/>
                    </a:cubicBezTo>
                    <a:cubicBezTo>
                      <a:pt x="12" y="2"/>
                      <a:pt x="10" y="3"/>
                      <a:pt x="10" y="3"/>
                    </a:cubicBezTo>
                    <a:cubicBezTo>
                      <a:pt x="9" y="5"/>
                      <a:pt x="8" y="7"/>
                      <a:pt x="7" y="8"/>
                    </a:cubicBezTo>
                    <a:cubicBezTo>
                      <a:pt x="7" y="8"/>
                      <a:pt x="5" y="9"/>
                      <a:pt x="3" y="11"/>
                    </a:cubicBezTo>
                    <a:cubicBezTo>
                      <a:pt x="1" y="13"/>
                      <a:pt x="0" y="12"/>
                      <a:pt x="0" y="12"/>
                    </a:cubicBezTo>
                    <a:cubicBezTo>
                      <a:pt x="0" y="12"/>
                      <a:pt x="0" y="15"/>
                      <a:pt x="1" y="16"/>
                    </a:cubicBezTo>
                    <a:close/>
                  </a:path>
                </a:pathLst>
              </a:custGeom>
              <a:solidFill>
                <a:srgbClr val="F1B1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270"/>
              <p:cNvSpPr/>
              <p:nvPr>
                <p:custDataLst>
                  <p:tags r:id="rId85"/>
                </p:custDataLst>
              </p:nvPr>
            </p:nvSpPr>
            <p:spPr bwMode="auto">
              <a:xfrm>
                <a:off x="5461001" y="4051301"/>
                <a:ext cx="242888" cy="276225"/>
              </a:xfrm>
              <a:custGeom>
                <a:avLst/>
                <a:gdLst>
                  <a:gd name="T0" fmla="*/ 14 w 14"/>
                  <a:gd name="T1" fmla="*/ 0 h 16"/>
                  <a:gd name="T2" fmla="*/ 13 w 14"/>
                  <a:gd name="T3" fmla="*/ 0 h 16"/>
                  <a:gd name="T4" fmla="*/ 11 w 14"/>
                  <a:gd name="T5" fmla="*/ 4 h 16"/>
                  <a:gd name="T6" fmla="*/ 10 w 14"/>
                  <a:gd name="T7" fmla="*/ 7 h 16"/>
                  <a:gd name="T8" fmla="*/ 11 w 14"/>
                  <a:gd name="T9" fmla="*/ 7 h 16"/>
                  <a:gd name="T10" fmla="*/ 8 w 14"/>
                  <a:gd name="T11" fmla="*/ 11 h 16"/>
                  <a:gd name="T12" fmla="*/ 3 w 14"/>
                  <a:gd name="T13" fmla="*/ 14 h 16"/>
                  <a:gd name="T14" fmla="*/ 0 w 14"/>
                  <a:gd name="T15" fmla="*/ 13 h 16"/>
                  <a:gd name="T16" fmla="*/ 0 w 14"/>
                  <a:gd name="T17" fmla="*/ 15 h 16"/>
                  <a:gd name="T18" fmla="*/ 0 w 14"/>
                  <a:gd name="T19" fmla="*/ 15 h 16"/>
                  <a:gd name="T20" fmla="*/ 3 w 14"/>
                  <a:gd name="T21" fmla="*/ 16 h 16"/>
                  <a:gd name="T22" fmla="*/ 9 w 14"/>
                  <a:gd name="T23" fmla="*/ 12 h 16"/>
                  <a:gd name="T24" fmla="*/ 10 w 14"/>
                  <a:gd name="T25" fmla="*/ 9 h 16"/>
                  <a:gd name="T26" fmla="*/ 12 w 14"/>
                  <a:gd name="T27" fmla="*/ 5 h 16"/>
                  <a:gd name="T28" fmla="*/ 11 w 14"/>
                  <a:gd name="T29" fmla="*/ 6 h 16"/>
                  <a:gd name="T30" fmla="*/ 12 w 14"/>
                  <a:gd name="T31" fmla="*/ 4 h 16"/>
                  <a:gd name="T32" fmla="*/ 14 w 14"/>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4" y="0"/>
                    </a:moveTo>
                    <a:cubicBezTo>
                      <a:pt x="14" y="0"/>
                      <a:pt x="14" y="0"/>
                      <a:pt x="13" y="0"/>
                    </a:cubicBezTo>
                    <a:cubicBezTo>
                      <a:pt x="14" y="1"/>
                      <a:pt x="11" y="4"/>
                      <a:pt x="11" y="4"/>
                    </a:cubicBezTo>
                    <a:cubicBezTo>
                      <a:pt x="10" y="7"/>
                      <a:pt x="10" y="7"/>
                      <a:pt x="10" y="7"/>
                    </a:cubicBezTo>
                    <a:cubicBezTo>
                      <a:pt x="10" y="7"/>
                      <a:pt x="11" y="6"/>
                      <a:pt x="11" y="7"/>
                    </a:cubicBezTo>
                    <a:cubicBezTo>
                      <a:pt x="10" y="8"/>
                      <a:pt x="8" y="11"/>
                      <a:pt x="8" y="11"/>
                    </a:cubicBezTo>
                    <a:cubicBezTo>
                      <a:pt x="8" y="11"/>
                      <a:pt x="6" y="13"/>
                      <a:pt x="3" y="14"/>
                    </a:cubicBezTo>
                    <a:cubicBezTo>
                      <a:pt x="1" y="16"/>
                      <a:pt x="0" y="13"/>
                      <a:pt x="0" y="13"/>
                    </a:cubicBezTo>
                    <a:cubicBezTo>
                      <a:pt x="0" y="15"/>
                      <a:pt x="0" y="15"/>
                      <a:pt x="0" y="15"/>
                    </a:cubicBezTo>
                    <a:cubicBezTo>
                      <a:pt x="0" y="15"/>
                      <a:pt x="0" y="15"/>
                      <a:pt x="0" y="15"/>
                    </a:cubicBezTo>
                    <a:cubicBezTo>
                      <a:pt x="0" y="15"/>
                      <a:pt x="2" y="16"/>
                      <a:pt x="3" y="16"/>
                    </a:cubicBezTo>
                    <a:cubicBezTo>
                      <a:pt x="4" y="15"/>
                      <a:pt x="9" y="12"/>
                      <a:pt x="9" y="12"/>
                    </a:cubicBezTo>
                    <a:cubicBezTo>
                      <a:pt x="9" y="12"/>
                      <a:pt x="9" y="10"/>
                      <a:pt x="10" y="9"/>
                    </a:cubicBezTo>
                    <a:cubicBezTo>
                      <a:pt x="11" y="8"/>
                      <a:pt x="13" y="6"/>
                      <a:pt x="12" y="5"/>
                    </a:cubicBezTo>
                    <a:cubicBezTo>
                      <a:pt x="11" y="6"/>
                      <a:pt x="11" y="6"/>
                      <a:pt x="11" y="6"/>
                    </a:cubicBezTo>
                    <a:cubicBezTo>
                      <a:pt x="11" y="6"/>
                      <a:pt x="11" y="5"/>
                      <a:pt x="12" y="4"/>
                    </a:cubicBezTo>
                    <a:cubicBezTo>
                      <a:pt x="12" y="4"/>
                      <a:pt x="14" y="1"/>
                      <a:pt x="14" y="0"/>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271"/>
              <p:cNvSpPr/>
              <p:nvPr>
                <p:custDataLst>
                  <p:tags r:id="rId86"/>
                </p:custDataLst>
              </p:nvPr>
            </p:nvSpPr>
            <p:spPr bwMode="auto">
              <a:xfrm>
                <a:off x="5600701" y="4138613"/>
                <a:ext cx="52388" cy="68263"/>
              </a:xfrm>
              <a:custGeom>
                <a:avLst/>
                <a:gdLst>
                  <a:gd name="T0" fmla="*/ 0 w 3"/>
                  <a:gd name="T1" fmla="*/ 4 h 4"/>
                  <a:gd name="T2" fmla="*/ 3 w 3"/>
                  <a:gd name="T3" fmla="*/ 2 h 4"/>
                  <a:gd name="T4" fmla="*/ 2 w 3"/>
                  <a:gd name="T5" fmla="*/ 0 h 4"/>
                  <a:gd name="T6" fmla="*/ 0 w 3"/>
                  <a:gd name="T7" fmla="*/ 4 h 4"/>
                </a:gdLst>
                <a:ahLst/>
                <a:cxnLst>
                  <a:cxn ang="0">
                    <a:pos x="T0" y="T1"/>
                  </a:cxn>
                  <a:cxn ang="0">
                    <a:pos x="T2" y="T3"/>
                  </a:cxn>
                  <a:cxn ang="0">
                    <a:pos x="T4" y="T5"/>
                  </a:cxn>
                  <a:cxn ang="0">
                    <a:pos x="T6" y="T7"/>
                  </a:cxn>
                </a:cxnLst>
                <a:rect l="0" t="0" r="r" b="b"/>
                <a:pathLst>
                  <a:path w="3" h="4">
                    <a:moveTo>
                      <a:pt x="0" y="4"/>
                    </a:moveTo>
                    <a:cubicBezTo>
                      <a:pt x="0" y="4"/>
                      <a:pt x="2" y="2"/>
                      <a:pt x="3" y="2"/>
                    </a:cubicBezTo>
                    <a:cubicBezTo>
                      <a:pt x="2" y="0"/>
                      <a:pt x="2" y="0"/>
                      <a:pt x="2" y="0"/>
                    </a:cubicBezTo>
                    <a:cubicBezTo>
                      <a:pt x="2" y="0"/>
                      <a:pt x="0" y="4"/>
                      <a:pt x="0" y="4"/>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272"/>
              <p:cNvSpPr/>
              <p:nvPr>
                <p:custDataLst>
                  <p:tags r:id="rId87"/>
                </p:custDataLst>
              </p:nvPr>
            </p:nvSpPr>
            <p:spPr bwMode="auto">
              <a:xfrm>
                <a:off x="5600701" y="4068763"/>
                <a:ext cx="69850" cy="69850"/>
              </a:xfrm>
              <a:custGeom>
                <a:avLst/>
                <a:gdLst>
                  <a:gd name="T0" fmla="*/ 0 w 4"/>
                  <a:gd name="T1" fmla="*/ 4 h 4"/>
                  <a:gd name="T2" fmla="*/ 2 w 4"/>
                  <a:gd name="T3" fmla="*/ 2 h 4"/>
                  <a:gd name="T4" fmla="*/ 4 w 4"/>
                  <a:gd name="T5" fmla="*/ 0 h 4"/>
                  <a:gd name="T6" fmla="*/ 2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0" y="4"/>
                      <a:pt x="1" y="3"/>
                      <a:pt x="2" y="2"/>
                    </a:cubicBezTo>
                    <a:cubicBezTo>
                      <a:pt x="2" y="2"/>
                      <a:pt x="4" y="0"/>
                      <a:pt x="4" y="0"/>
                    </a:cubicBezTo>
                    <a:cubicBezTo>
                      <a:pt x="2" y="2"/>
                      <a:pt x="2" y="2"/>
                      <a:pt x="2" y="2"/>
                    </a:cubicBezTo>
                    <a:lnTo>
                      <a:pt x="0" y="4"/>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273"/>
              <p:cNvSpPr/>
              <p:nvPr>
                <p:custDataLst>
                  <p:tags r:id="rId88"/>
                </p:custDataLst>
              </p:nvPr>
            </p:nvSpPr>
            <p:spPr bwMode="auto">
              <a:xfrm>
                <a:off x="5495926" y="4171951"/>
                <a:ext cx="69850" cy="155575"/>
              </a:xfrm>
              <a:custGeom>
                <a:avLst/>
                <a:gdLst>
                  <a:gd name="T0" fmla="*/ 3 w 4"/>
                  <a:gd name="T1" fmla="*/ 0 h 9"/>
                  <a:gd name="T2" fmla="*/ 0 w 4"/>
                  <a:gd name="T3" fmla="*/ 2 h 9"/>
                  <a:gd name="T4" fmla="*/ 2 w 4"/>
                  <a:gd name="T5" fmla="*/ 9 h 9"/>
                  <a:gd name="T6" fmla="*/ 3 w 4"/>
                  <a:gd name="T7" fmla="*/ 0 h 9"/>
                </a:gdLst>
                <a:ahLst/>
                <a:cxnLst>
                  <a:cxn ang="0">
                    <a:pos x="T0" y="T1"/>
                  </a:cxn>
                  <a:cxn ang="0">
                    <a:pos x="T2" y="T3"/>
                  </a:cxn>
                  <a:cxn ang="0">
                    <a:pos x="T4" y="T5"/>
                  </a:cxn>
                  <a:cxn ang="0">
                    <a:pos x="T6" y="T7"/>
                  </a:cxn>
                </a:cxnLst>
                <a:rect l="0" t="0" r="r" b="b"/>
                <a:pathLst>
                  <a:path w="4" h="9">
                    <a:moveTo>
                      <a:pt x="3" y="0"/>
                    </a:moveTo>
                    <a:cubicBezTo>
                      <a:pt x="0" y="2"/>
                      <a:pt x="0" y="2"/>
                      <a:pt x="0" y="2"/>
                    </a:cubicBezTo>
                    <a:cubicBezTo>
                      <a:pt x="2" y="9"/>
                      <a:pt x="2" y="9"/>
                      <a:pt x="2" y="9"/>
                    </a:cubicBezTo>
                    <a:cubicBezTo>
                      <a:pt x="2" y="9"/>
                      <a:pt x="4" y="4"/>
                      <a:pt x="3" y="0"/>
                    </a:cubicBez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274"/>
              <p:cNvSpPr/>
              <p:nvPr>
                <p:custDataLst>
                  <p:tags r:id="rId89"/>
                </p:custDataLst>
              </p:nvPr>
            </p:nvSpPr>
            <p:spPr bwMode="auto">
              <a:xfrm>
                <a:off x="4084638" y="4983163"/>
                <a:ext cx="139700" cy="206375"/>
              </a:xfrm>
              <a:custGeom>
                <a:avLst/>
                <a:gdLst>
                  <a:gd name="T0" fmla="*/ 0 w 8"/>
                  <a:gd name="T1" fmla="*/ 0 h 12"/>
                  <a:gd name="T2" fmla="*/ 0 w 8"/>
                  <a:gd name="T3" fmla="*/ 10 h 12"/>
                  <a:gd name="T4" fmla="*/ 8 w 8"/>
                  <a:gd name="T5" fmla="*/ 12 h 12"/>
                  <a:gd name="T6" fmla="*/ 4 w 8"/>
                  <a:gd name="T7" fmla="*/ 0 h 12"/>
                  <a:gd name="T8" fmla="*/ 0 w 8"/>
                  <a:gd name="T9" fmla="*/ 0 h 12"/>
                </a:gdLst>
                <a:ahLst/>
                <a:cxnLst>
                  <a:cxn ang="0">
                    <a:pos x="T0" y="T1"/>
                  </a:cxn>
                  <a:cxn ang="0">
                    <a:pos x="T2" y="T3"/>
                  </a:cxn>
                  <a:cxn ang="0">
                    <a:pos x="T4" y="T5"/>
                  </a:cxn>
                  <a:cxn ang="0">
                    <a:pos x="T6" y="T7"/>
                  </a:cxn>
                  <a:cxn ang="0">
                    <a:pos x="T8" y="T9"/>
                  </a:cxn>
                </a:cxnLst>
                <a:rect l="0" t="0" r="r" b="b"/>
                <a:pathLst>
                  <a:path w="8" h="12">
                    <a:moveTo>
                      <a:pt x="0" y="0"/>
                    </a:moveTo>
                    <a:cubicBezTo>
                      <a:pt x="0" y="0"/>
                      <a:pt x="0" y="9"/>
                      <a:pt x="0" y="10"/>
                    </a:cubicBezTo>
                    <a:cubicBezTo>
                      <a:pt x="1" y="11"/>
                      <a:pt x="8" y="12"/>
                      <a:pt x="8" y="12"/>
                    </a:cubicBezTo>
                    <a:cubicBezTo>
                      <a:pt x="4" y="0"/>
                      <a:pt x="4" y="0"/>
                      <a:pt x="4"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275"/>
              <p:cNvSpPr/>
              <p:nvPr>
                <p:custDataLst>
                  <p:tags r:id="rId90"/>
                </p:custDataLst>
              </p:nvPr>
            </p:nvSpPr>
            <p:spPr bwMode="auto">
              <a:xfrm>
                <a:off x="4362451" y="3879851"/>
                <a:ext cx="209550" cy="258763"/>
              </a:xfrm>
              <a:custGeom>
                <a:avLst/>
                <a:gdLst>
                  <a:gd name="T0" fmla="*/ 12 w 12"/>
                  <a:gd name="T1" fmla="*/ 7 h 15"/>
                  <a:gd name="T2" fmla="*/ 11 w 12"/>
                  <a:gd name="T3" fmla="*/ 9 h 15"/>
                  <a:gd name="T4" fmla="*/ 6 w 12"/>
                  <a:gd name="T5" fmla="*/ 15 h 15"/>
                  <a:gd name="T6" fmla="*/ 2 w 12"/>
                  <a:gd name="T7" fmla="*/ 13 h 15"/>
                  <a:gd name="T8" fmla="*/ 0 w 12"/>
                  <a:gd name="T9" fmla="*/ 8 h 15"/>
                  <a:gd name="T10" fmla="*/ 0 w 12"/>
                  <a:gd name="T11" fmla="*/ 2 h 15"/>
                  <a:gd name="T12" fmla="*/ 12 w 12"/>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2" y="7"/>
                    </a:moveTo>
                    <a:cubicBezTo>
                      <a:pt x="11" y="9"/>
                      <a:pt x="11" y="9"/>
                      <a:pt x="11" y="9"/>
                    </a:cubicBezTo>
                    <a:cubicBezTo>
                      <a:pt x="11" y="9"/>
                      <a:pt x="7" y="14"/>
                      <a:pt x="6" y="15"/>
                    </a:cubicBezTo>
                    <a:cubicBezTo>
                      <a:pt x="5" y="15"/>
                      <a:pt x="2" y="13"/>
                      <a:pt x="2" y="13"/>
                    </a:cubicBezTo>
                    <a:cubicBezTo>
                      <a:pt x="0" y="8"/>
                      <a:pt x="0" y="8"/>
                      <a:pt x="0" y="8"/>
                    </a:cubicBezTo>
                    <a:cubicBezTo>
                      <a:pt x="0" y="8"/>
                      <a:pt x="1" y="4"/>
                      <a:pt x="0" y="2"/>
                    </a:cubicBezTo>
                    <a:cubicBezTo>
                      <a:pt x="0" y="0"/>
                      <a:pt x="9" y="6"/>
                      <a:pt x="12" y="7"/>
                    </a:cubicBezTo>
                    <a:close/>
                  </a:path>
                </a:pathLst>
              </a:custGeom>
              <a:solidFill>
                <a:srgbClr val="D081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276"/>
              <p:cNvSpPr/>
              <p:nvPr>
                <p:custDataLst>
                  <p:tags r:id="rId91"/>
                </p:custDataLst>
              </p:nvPr>
            </p:nvSpPr>
            <p:spPr bwMode="auto">
              <a:xfrm>
                <a:off x="4379913" y="3965576"/>
                <a:ext cx="157163" cy="173038"/>
              </a:xfrm>
              <a:custGeom>
                <a:avLst/>
                <a:gdLst>
                  <a:gd name="T0" fmla="*/ 1 w 9"/>
                  <a:gd name="T1" fmla="*/ 0 h 10"/>
                  <a:gd name="T2" fmla="*/ 3 w 9"/>
                  <a:gd name="T3" fmla="*/ 4 h 10"/>
                  <a:gd name="T4" fmla="*/ 9 w 9"/>
                  <a:gd name="T5" fmla="*/ 6 h 10"/>
                  <a:gd name="T6" fmla="*/ 5 w 9"/>
                  <a:gd name="T7" fmla="*/ 10 h 10"/>
                  <a:gd name="T8" fmla="*/ 1 w 9"/>
                  <a:gd name="T9" fmla="*/ 8 h 10"/>
                  <a:gd name="T10" fmla="*/ 0 w 9"/>
                  <a:gd name="T11" fmla="*/ 5 h 10"/>
                  <a:gd name="T12" fmla="*/ 1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1" y="0"/>
                    </a:moveTo>
                    <a:cubicBezTo>
                      <a:pt x="1" y="0"/>
                      <a:pt x="3" y="3"/>
                      <a:pt x="3" y="4"/>
                    </a:cubicBezTo>
                    <a:cubicBezTo>
                      <a:pt x="4" y="5"/>
                      <a:pt x="7" y="6"/>
                      <a:pt x="9" y="6"/>
                    </a:cubicBezTo>
                    <a:cubicBezTo>
                      <a:pt x="7" y="8"/>
                      <a:pt x="6" y="9"/>
                      <a:pt x="5" y="10"/>
                    </a:cubicBezTo>
                    <a:cubicBezTo>
                      <a:pt x="4" y="10"/>
                      <a:pt x="1" y="8"/>
                      <a:pt x="1" y="8"/>
                    </a:cubicBezTo>
                    <a:cubicBezTo>
                      <a:pt x="0" y="5"/>
                      <a:pt x="0" y="5"/>
                      <a:pt x="0" y="5"/>
                    </a:cubicBezTo>
                    <a:cubicBezTo>
                      <a:pt x="1" y="4"/>
                      <a:pt x="1" y="0"/>
                      <a:pt x="1" y="0"/>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277"/>
              <p:cNvSpPr/>
              <p:nvPr>
                <p:custDataLst>
                  <p:tags r:id="rId92"/>
                </p:custDataLst>
              </p:nvPr>
            </p:nvSpPr>
            <p:spPr bwMode="auto">
              <a:xfrm>
                <a:off x="4310063" y="3621088"/>
                <a:ext cx="296863" cy="309563"/>
              </a:xfrm>
              <a:custGeom>
                <a:avLst/>
                <a:gdLst>
                  <a:gd name="T0" fmla="*/ 16 w 17"/>
                  <a:gd name="T1" fmla="*/ 6 h 18"/>
                  <a:gd name="T2" fmla="*/ 17 w 17"/>
                  <a:gd name="T3" fmla="*/ 4 h 18"/>
                  <a:gd name="T4" fmla="*/ 13 w 17"/>
                  <a:gd name="T5" fmla="*/ 1 h 18"/>
                  <a:gd name="T6" fmla="*/ 6 w 17"/>
                  <a:gd name="T7" fmla="*/ 1 h 18"/>
                  <a:gd name="T8" fmla="*/ 1 w 17"/>
                  <a:gd name="T9" fmla="*/ 5 h 18"/>
                  <a:gd name="T10" fmla="*/ 0 w 17"/>
                  <a:gd name="T11" fmla="*/ 10 h 18"/>
                  <a:gd name="T12" fmla="*/ 2 w 17"/>
                  <a:gd name="T13" fmla="*/ 16 h 18"/>
                  <a:gd name="T14" fmla="*/ 16 w 17"/>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6" y="6"/>
                    </a:moveTo>
                    <a:cubicBezTo>
                      <a:pt x="16" y="6"/>
                      <a:pt x="17" y="5"/>
                      <a:pt x="17" y="4"/>
                    </a:cubicBezTo>
                    <a:cubicBezTo>
                      <a:pt x="17" y="4"/>
                      <a:pt x="15" y="1"/>
                      <a:pt x="13" y="1"/>
                    </a:cubicBezTo>
                    <a:cubicBezTo>
                      <a:pt x="11" y="0"/>
                      <a:pt x="6" y="1"/>
                      <a:pt x="6" y="1"/>
                    </a:cubicBezTo>
                    <a:cubicBezTo>
                      <a:pt x="6" y="1"/>
                      <a:pt x="2" y="3"/>
                      <a:pt x="1" y="5"/>
                    </a:cubicBezTo>
                    <a:cubicBezTo>
                      <a:pt x="0" y="8"/>
                      <a:pt x="0" y="10"/>
                      <a:pt x="0" y="10"/>
                    </a:cubicBezTo>
                    <a:cubicBezTo>
                      <a:pt x="0" y="10"/>
                      <a:pt x="0" y="14"/>
                      <a:pt x="2" y="16"/>
                    </a:cubicBezTo>
                    <a:cubicBezTo>
                      <a:pt x="2" y="16"/>
                      <a:pt x="7" y="18"/>
                      <a:pt x="16" y="6"/>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278"/>
              <p:cNvSpPr/>
              <p:nvPr>
                <p:custDataLst>
                  <p:tags r:id="rId93"/>
                </p:custDataLst>
              </p:nvPr>
            </p:nvSpPr>
            <p:spPr bwMode="auto">
              <a:xfrm>
                <a:off x="4310063" y="3706813"/>
                <a:ext cx="331788" cy="327025"/>
              </a:xfrm>
              <a:custGeom>
                <a:avLst/>
                <a:gdLst>
                  <a:gd name="T0" fmla="*/ 15 w 19"/>
                  <a:gd name="T1" fmla="*/ 18 h 19"/>
                  <a:gd name="T2" fmla="*/ 13 w 19"/>
                  <a:gd name="T3" fmla="*/ 19 h 19"/>
                  <a:gd name="T4" fmla="*/ 7 w 19"/>
                  <a:gd name="T5" fmla="*/ 16 h 19"/>
                  <a:gd name="T6" fmla="*/ 5 w 19"/>
                  <a:gd name="T7" fmla="*/ 13 h 19"/>
                  <a:gd name="T8" fmla="*/ 4 w 19"/>
                  <a:gd name="T9" fmla="*/ 13 h 19"/>
                  <a:gd name="T10" fmla="*/ 2 w 19"/>
                  <a:gd name="T11" fmla="*/ 10 h 19"/>
                  <a:gd name="T12" fmla="*/ 1 w 19"/>
                  <a:gd name="T13" fmla="*/ 7 h 19"/>
                  <a:gd name="T14" fmla="*/ 4 w 19"/>
                  <a:gd name="T15" fmla="*/ 7 h 19"/>
                  <a:gd name="T16" fmla="*/ 5 w 19"/>
                  <a:gd name="T17" fmla="*/ 10 h 19"/>
                  <a:gd name="T18" fmla="*/ 6 w 19"/>
                  <a:gd name="T19" fmla="*/ 10 h 19"/>
                  <a:gd name="T20" fmla="*/ 5 w 19"/>
                  <a:gd name="T21" fmla="*/ 7 h 19"/>
                  <a:gd name="T22" fmla="*/ 8 w 19"/>
                  <a:gd name="T23" fmla="*/ 4 h 19"/>
                  <a:gd name="T24" fmla="*/ 7 w 19"/>
                  <a:gd name="T25" fmla="*/ 3 h 19"/>
                  <a:gd name="T26" fmla="*/ 9 w 19"/>
                  <a:gd name="T27" fmla="*/ 1 h 19"/>
                  <a:gd name="T28" fmla="*/ 16 w 19"/>
                  <a:gd name="T29" fmla="*/ 1 h 19"/>
                  <a:gd name="T30" fmla="*/ 18 w 19"/>
                  <a:gd name="T31" fmla="*/ 5 h 19"/>
                  <a:gd name="T32" fmla="*/ 17 w 19"/>
                  <a:gd name="T33" fmla="*/ 7 h 19"/>
                  <a:gd name="T34" fmla="*/ 18 w 19"/>
                  <a:gd name="T35" fmla="*/ 11 h 19"/>
                  <a:gd name="T36" fmla="*/ 16 w 19"/>
                  <a:gd name="T37" fmla="*/ 16 h 19"/>
                  <a:gd name="T38" fmla="*/ 15 w 19"/>
                  <a:gd name="T3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9">
                    <a:moveTo>
                      <a:pt x="15" y="18"/>
                    </a:moveTo>
                    <a:cubicBezTo>
                      <a:pt x="15" y="18"/>
                      <a:pt x="13" y="19"/>
                      <a:pt x="13" y="19"/>
                    </a:cubicBezTo>
                    <a:cubicBezTo>
                      <a:pt x="12" y="19"/>
                      <a:pt x="9" y="18"/>
                      <a:pt x="7" y="16"/>
                    </a:cubicBezTo>
                    <a:cubicBezTo>
                      <a:pt x="5" y="14"/>
                      <a:pt x="5" y="13"/>
                      <a:pt x="5" y="13"/>
                    </a:cubicBezTo>
                    <a:cubicBezTo>
                      <a:pt x="5" y="13"/>
                      <a:pt x="4" y="13"/>
                      <a:pt x="4" y="13"/>
                    </a:cubicBezTo>
                    <a:cubicBezTo>
                      <a:pt x="3" y="13"/>
                      <a:pt x="2" y="11"/>
                      <a:pt x="2" y="10"/>
                    </a:cubicBezTo>
                    <a:cubicBezTo>
                      <a:pt x="1" y="10"/>
                      <a:pt x="0" y="8"/>
                      <a:pt x="1" y="7"/>
                    </a:cubicBezTo>
                    <a:cubicBezTo>
                      <a:pt x="2" y="6"/>
                      <a:pt x="4" y="7"/>
                      <a:pt x="4" y="7"/>
                    </a:cubicBezTo>
                    <a:cubicBezTo>
                      <a:pt x="4" y="8"/>
                      <a:pt x="5" y="10"/>
                      <a:pt x="5" y="10"/>
                    </a:cubicBezTo>
                    <a:cubicBezTo>
                      <a:pt x="6" y="10"/>
                      <a:pt x="6" y="10"/>
                      <a:pt x="6" y="10"/>
                    </a:cubicBezTo>
                    <a:cubicBezTo>
                      <a:pt x="6" y="10"/>
                      <a:pt x="5" y="8"/>
                      <a:pt x="5" y="7"/>
                    </a:cubicBezTo>
                    <a:cubicBezTo>
                      <a:pt x="6" y="7"/>
                      <a:pt x="8" y="4"/>
                      <a:pt x="8" y="4"/>
                    </a:cubicBezTo>
                    <a:cubicBezTo>
                      <a:pt x="8" y="4"/>
                      <a:pt x="7" y="3"/>
                      <a:pt x="7" y="3"/>
                    </a:cubicBezTo>
                    <a:cubicBezTo>
                      <a:pt x="7" y="3"/>
                      <a:pt x="9" y="1"/>
                      <a:pt x="9" y="1"/>
                    </a:cubicBezTo>
                    <a:cubicBezTo>
                      <a:pt x="10" y="0"/>
                      <a:pt x="14" y="0"/>
                      <a:pt x="16" y="1"/>
                    </a:cubicBezTo>
                    <a:cubicBezTo>
                      <a:pt x="16" y="1"/>
                      <a:pt x="18" y="3"/>
                      <a:pt x="18" y="5"/>
                    </a:cubicBezTo>
                    <a:cubicBezTo>
                      <a:pt x="18" y="5"/>
                      <a:pt x="18" y="6"/>
                      <a:pt x="17" y="7"/>
                    </a:cubicBezTo>
                    <a:cubicBezTo>
                      <a:pt x="17" y="7"/>
                      <a:pt x="19" y="8"/>
                      <a:pt x="18" y="11"/>
                    </a:cubicBezTo>
                    <a:cubicBezTo>
                      <a:pt x="18" y="13"/>
                      <a:pt x="17" y="15"/>
                      <a:pt x="16" y="16"/>
                    </a:cubicBezTo>
                    <a:cubicBezTo>
                      <a:pt x="16" y="17"/>
                      <a:pt x="16" y="18"/>
                      <a:pt x="15" y="18"/>
                    </a:cubicBezTo>
                    <a:close/>
                  </a:path>
                </a:pathLst>
              </a:custGeom>
              <a:solidFill>
                <a:srgbClr val="F1B1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279"/>
              <p:cNvSpPr/>
              <p:nvPr>
                <p:custDataLst>
                  <p:tags r:id="rId94"/>
                </p:custDataLst>
              </p:nvPr>
            </p:nvSpPr>
            <p:spPr bwMode="auto">
              <a:xfrm>
                <a:off x="4310063" y="3706813"/>
                <a:ext cx="279400" cy="327025"/>
              </a:xfrm>
              <a:custGeom>
                <a:avLst/>
                <a:gdLst>
                  <a:gd name="T0" fmla="*/ 1 w 16"/>
                  <a:gd name="T1" fmla="*/ 7 h 19"/>
                  <a:gd name="T2" fmla="*/ 4 w 16"/>
                  <a:gd name="T3" fmla="*/ 7 h 19"/>
                  <a:gd name="T4" fmla="*/ 5 w 16"/>
                  <a:gd name="T5" fmla="*/ 10 h 19"/>
                  <a:gd name="T6" fmla="*/ 6 w 16"/>
                  <a:gd name="T7" fmla="*/ 10 h 19"/>
                  <a:gd name="T8" fmla="*/ 5 w 16"/>
                  <a:gd name="T9" fmla="*/ 7 h 19"/>
                  <a:gd name="T10" fmla="*/ 8 w 16"/>
                  <a:gd name="T11" fmla="*/ 4 h 19"/>
                  <a:gd name="T12" fmla="*/ 7 w 16"/>
                  <a:gd name="T13" fmla="*/ 3 h 19"/>
                  <a:gd name="T14" fmla="*/ 9 w 16"/>
                  <a:gd name="T15" fmla="*/ 1 h 19"/>
                  <a:gd name="T16" fmla="*/ 10 w 16"/>
                  <a:gd name="T17" fmla="*/ 0 h 19"/>
                  <a:gd name="T18" fmla="*/ 12 w 16"/>
                  <a:gd name="T19" fmla="*/ 5 h 19"/>
                  <a:gd name="T20" fmla="*/ 10 w 16"/>
                  <a:gd name="T21" fmla="*/ 6 h 19"/>
                  <a:gd name="T22" fmla="*/ 10 w 16"/>
                  <a:gd name="T23" fmla="*/ 7 h 19"/>
                  <a:gd name="T24" fmla="*/ 8 w 16"/>
                  <a:gd name="T25" fmla="*/ 8 h 19"/>
                  <a:gd name="T26" fmla="*/ 9 w 16"/>
                  <a:gd name="T27" fmla="*/ 11 h 19"/>
                  <a:gd name="T28" fmla="*/ 11 w 16"/>
                  <a:gd name="T29" fmla="*/ 11 h 19"/>
                  <a:gd name="T30" fmla="*/ 11 w 16"/>
                  <a:gd name="T31" fmla="*/ 15 h 19"/>
                  <a:gd name="T32" fmla="*/ 13 w 16"/>
                  <a:gd name="T33" fmla="*/ 18 h 19"/>
                  <a:gd name="T34" fmla="*/ 16 w 16"/>
                  <a:gd name="T35" fmla="*/ 17 h 19"/>
                  <a:gd name="T36" fmla="*/ 15 w 16"/>
                  <a:gd name="T37" fmla="*/ 18 h 19"/>
                  <a:gd name="T38" fmla="*/ 13 w 16"/>
                  <a:gd name="T39" fmla="*/ 19 h 19"/>
                  <a:gd name="T40" fmla="*/ 7 w 16"/>
                  <a:gd name="T41" fmla="*/ 16 h 19"/>
                  <a:gd name="T42" fmla="*/ 5 w 16"/>
                  <a:gd name="T43" fmla="*/ 13 h 19"/>
                  <a:gd name="T44" fmla="*/ 4 w 16"/>
                  <a:gd name="T45" fmla="*/ 13 h 19"/>
                  <a:gd name="T46" fmla="*/ 2 w 16"/>
                  <a:gd name="T47" fmla="*/ 10 h 19"/>
                  <a:gd name="T48" fmla="*/ 1 w 16"/>
                  <a:gd name="T49"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19">
                    <a:moveTo>
                      <a:pt x="1" y="7"/>
                    </a:moveTo>
                    <a:cubicBezTo>
                      <a:pt x="2" y="6"/>
                      <a:pt x="4" y="7"/>
                      <a:pt x="4" y="7"/>
                    </a:cubicBezTo>
                    <a:cubicBezTo>
                      <a:pt x="4" y="8"/>
                      <a:pt x="5" y="10"/>
                      <a:pt x="5" y="10"/>
                    </a:cubicBezTo>
                    <a:cubicBezTo>
                      <a:pt x="6" y="10"/>
                      <a:pt x="6" y="10"/>
                      <a:pt x="6" y="10"/>
                    </a:cubicBezTo>
                    <a:cubicBezTo>
                      <a:pt x="6" y="10"/>
                      <a:pt x="5" y="8"/>
                      <a:pt x="5" y="7"/>
                    </a:cubicBezTo>
                    <a:cubicBezTo>
                      <a:pt x="6" y="7"/>
                      <a:pt x="8" y="4"/>
                      <a:pt x="8" y="4"/>
                    </a:cubicBezTo>
                    <a:cubicBezTo>
                      <a:pt x="8" y="4"/>
                      <a:pt x="7" y="3"/>
                      <a:pt x="7" y="3"/>
                    </a:cubicBezTo>
                    <a:cubicBezTo>
                      <a:pt x="7" y="3"/>
                      <a:pt x="9" y="1"/>
                      <a:pt x="9" y="1"/>
                    </a:cubicBezTo>
                    <a:cubicBezTo>
                      <a:pt x="9" y="0"/>
                      <a:pt x="9" y="0"/>
                      <a:pt x="10" y="0"/>
                    </a:cubicBezTo>
                    <a:cubicBezTo>
                      <a:pt x="11" y="2"/>
                      <a:pt x="12" y="5"/>
                      <a:pt x="12" y="5"/>
                    </a:cubicBezTo>
                    <a:cubicBezTo>
                      <a:pt x="11" y="5"/>
                      <a:pt x="10" y="6"/>
                      <a:pt x="10" y="6"/>
                    </a:cubicBezTo>
                    <a:cubicBezTo>
                      <a:pt x="10" y="6"/>
                      <a:pt x="10" y="7"/>
                      <a:pt x="10" y="7"/>
                    </a:cubicBezTo>
                    <a:cubicBezTo>
                      <a:pt x="9" y="8"/>
                      <a:pt x="8" y="8"/>
                      <a:pt x="8" y="8"/>
                    </a:cubicBezTo>
                    <a:cubicBezTo>
                      <a:pt x="8" y="8"/>
                      <a:pt x="8" y="10"/>
                      <a:pt x="9" y="11"/>
                    </a:cubicBezTo>
                    <a:cubicBezTo>
                      <a:pt x="10" y="12"/>
                      <a:pt x="11" y="11"/>
                      <a:pt x="11" y="11"/>
                    </a:cubicBezTo>
                    <a:cubicBezTo>
                      <a:pt x="10" y="12"/>
                      <a:pt x="11" y="14"/>
                      <a:pt x="11" y="15"/>
                    </a:cubicBezTo>
                    <a:cubicBezTo>
                      <a:pt x="11" y="16"/>
                      <a:pt x="12" y="17"/>
                      <a:pt x="13" y="18"/>
                    </a:cubicBezTo>
                    <a:cubicBezTo>
                      <a:pt x="14" y="18"/>
                      <a:pt x="15" y="18"/>
                      <a:pt x="16" y="17"/>
                    </a:cubicBezTo>
                    <a:cubicBezTo>
                      <a:pt x="16" y="18"/>
                      <a:pt x="16" y="18"/>
                      <a:pt x="15" y="18"/>
                    </a:cubicBezTo>
                    <a:cubicBezTo>
                      <a:pt x="15" y="18"/>
                      <a:pt x="13" y="19"/>
                      <a:pt x="13" y="19"/>
                    </a:cubicBezTo>
                    <a:cubicBezTo>
                      <a:pt x="12" y="19"/>
                      <a:pt x="9" y="18"/>
                      <a:pt x="7" y="16"/>
                    </a:cubicBezTo>
                    <a:cubicBezTo>
                      <a:pt x="5" y="14"/>
                      <a:pt x="5" y="13"/>
                      <a:pt x="5" y="13"/>
                    </a:cubicBezTo>
                    <a:cubicBezTo>
                      <a:pt x="5" y="13"/>
                      <a:pt x="4" y="13"/>
                      <a:pt x="4" y="13"/>
                    </a:cubicBezTo>
                    <a:cubicBezTo>
                      <a:pt x="3" y="13"/>
                      <a:pt x="2" y="11"/>
                      <a:pt x="2" y="10"/>
                    </a:cubicBezTo>
                    <a:cubicBezTo>
                      <a:pt x="1" y="10"/>
                      <a:pt x="0" y="8"/>
                      <a:pt x="1" y="7"/>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280"/>
              <p:cNvSpPr/>
              <p:nvPr>
                <p:custDataLst>
                  <p:tags r:id="rId95"/>
                </p:custDataLst>
              </p:nvPr>
            </p:nvSpPr>
            <p:spPr bwMode="auto">
              <a:xfrm>
                <a:off x="4154488" y="5776913"/>
                <a:ext cx="190500" cy="85725"/>
              </a:xfrm>
              <a:custGeom>
                <a:avLst/>
                <a:gdLst>
                  <a:gd name="T0" fmla="*/ 5 w 11"/>
                  <a:gd name="T1" fmla="*/ 5 h 5"/>
                  <a:gd name="T2" fmla="*/ 6 w 11"/>
                  <a:gd name="T3" fmla="*/ 0 h 5"/>
                  <a:gd name="T4" fmla="*/ 5 w 11"/>
                  <a:gd name="T5" fmla="*/ 5 h 5"/>
                </a:gdLst>
                <a:ahLst/>
                <a:cxnLst>
                  <a:cxn ang="0">
                    <a:pos x="T0" y="T1"/>
                  </a:cxn>
                  <a:cxn ang="0">
                    <a:pos x="T2" y="T3"/>
                  </a:cxn>
                  <a:cxn ang="0">
                    <a:pos x="T4" y="T5"/>
                  </a:cxn>
                </a:cxnLst>
                <a:rect l="0" t="0" r="r" b="b"/>
                <a:pathLst>
                  <a:path w="11" h="5">
                    <a:moveTo>
                      <a:pt x="5" y="5"/>
                    </a:moveTo>
                    <a:cubicBezTo>
                      <a:pt x="10" y="5"/>
                      <a:pt x="11" y="0"/>
                      <a:pt x="6" y="0"/>
                    </a:cubicBezTo>
                    <a:cubicBezTo>
                      <a:pt x="2" y="0"/>
                      <a:pt x="0" y="5"/>
                      <a:pt x="5" y="5"/>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281"/>
              <p:cNvSpPr/>
              <p:nvPr>
                <p:custDataLst>
                  <p:tags r:id="rId96"/>
                </p:custDataLst>
              </p:nvPr>
            </p:nvSpPr>
            <p:spPr bwMode="auto">
              <a:xfrm>
                <a:off x="4067176" y="6345238"/>
                <a:ext cx="225425" cy="190500"/>
              </a:xfrm>
              <a:custGeom>
                <a:avLst/>
                <a:gdLst>
                  <a:gd name="T0" fmla="*/ 4 w 13"/>
                  <a:gd name="T1" fmla="*/ 0 h 11"/>
                  <a:gd name="T2" fmla="*/ 0 w 13"/>
                  <a:gd name="T3" fmla="*/ 10 h 11"/>
                  <a:gd name="T4" fmla="*/ 11 w 13"/>
                  <a:gd name="T5" fmla="*/ 7 h 11"/>
                  <a:gd name="T6" fmla="*/ 12 w 13"/>
                  <a:gd name="T7" fmla="*/ 5 h 11"/>
                  <a:gd name="T8" fmla="*/ 13 w 13"/>
                  <a:gd name="T9" fmla="*/ 1 h 11"/>
                  <a:gd name="T10" fmla="*/ 4 w 13"/>
                  <a:gd name="T11" fmla="*/ 0 h 11"/>
                </a:gdLst>
                <a:ahLst/>
                <a:cxnLst>
                  <a:cxn ang="0">
                    <a:pos x="T0" y="T1"/>
                  </a:cxn>
                  <a:cxn ang="0">
                    <a:pos x="T2" y="T3"/>
                  </a:cxn>
                  <a:cxn ang="0">
                    <a:pos x="T4" y="T5"/>
                  </a:cxn>
                  <a:cxn ang="0">
                    <a:pos x="T6" y="T7"/>
                  </a:cxn>
                  <a:cxn ang="0">
                    <a:pos x="T8" y="T9"/>
                  </a:cxn>
                  <a:cxn ang="0">
                    <a:pos x="T10" y="T11"/>
                  </a:cxn>
                </a:cxnLst>
                <a:rect l="0" t="0" r="r" b="b"/>
                <a:pathLst>
                  <a:path w="13" h="11">
                    <a:moveTo>
                      <a:pt x="4" y="0"/>
                    </a:moveTo>
                    <a:cubicBezTo>
                      <a:pt x="4" y="0"/>
                      <a:pt x="0" y="6"/>
                      <a:pt x="0" y="10"/>
                    </a:cubicBezTo>
                    <a:cubicBezTo>
                      <a:pt x="0" y="10"/>
                      <a:pt x="11" y="11"/>
                      <a:pt x="11" y="7"/>
                    </a:cubicBezTo>
                    <a:cubicBezTo>
                      <a:pt x="12" y="5"/>
                      <a:pt x="12" y="5"/>
                      <a:pt x="12" y="5"/>
                    </a:cubicBezTo>
                    <a:cubicBezTo>
                      <a:pt x="12" y="5"/>
                      <a:pt x="13" y="7"/>
                      <a:pt x="13" y="1"/>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282"/>
              <p:cNvSpPr/>
              <p:nvPr>
                <p:custDataLst>
                  <p:tags r:id="rId97"/>
                </p:custDataLst>
              </p:nvPr>
            </p:nvSpPr>
            <p:spPr bwMode="auto">
              <a:xfrm>
                <a:off x="4676776" y="6311901"/>
                <a:ext cx="261938" cy="223838"/>
              </a:xfrm>
              <a:custGeom>
                <a:avLst/>
                <a:gdLst>
                  <a:gd name="T0" fmla="*/ 1 w 15"/>
                  <a:gd name="T1" fmla="*/ 2 h 13"/>
                  <a:gd name="T2" fmla="*/ 1 w 15"/>
                  <a:gd name="T3" fmla="*/ 7 h 13"/>
                  <a:gd name="T4" fmla="*/ 5 w 15"/>
                  <a:gd name="T5" fmla="*/ 9 h 13"/>
                  <a:gd name="T6" fmla="*/ 6 w 15"/>
                  <a:gd name="T7" fmla="*/ 12 h 13"/>
                  <a:gd name="T8" fmla="*/ 5 w 15"/>
                  <a:gd name="T9" fmla="*/ 11 h 13"/>
                  <a:gd name="T10" fmla="*/ 15 w 15"/>
                  <a:gd name="T11" fmla="*/ 12 h 13"/>
                  <a:gd name="T12" fmla="*/ 15 w 15"/>
                  <a:gd name="T13" fmla="*/ 10 h 13"/>
                  <a:gd name="T14" fmla="*/ 10 w 15"/>
                  <a:gd name="T15" fmla="*/ 2 h 13"/>
                  <a:gd name="T16" fmla="*/ 1 w 15"/>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1" y="2"/>
                    </a:moveTo>
                    <a:cubicBezTo>
                      <a:pt x="1" y="2"/>
                      <a:pt x="0" y="6"/>
                      <a:pt x="1" y="7"/>
                    </a:cubicBezTo>
                    <a:cubicBezTo>
                      <a:pt x="1" y="7"/>
                      <a:pt x="3" y="9"/>
                      <a:pt x="5" y="9"/>
                    </a:cubicBezTo>
                    <a:cubicBezTo>
                      <a:pt x="5" y="9"/>
                      <a:pt x="5" y="11"/>
                      <a:pt x="6" y="12"/>
                    </a:cubicBezTo>
                    <a:cubicBezTo>
                      <a:pt x="6" y="12"/>
                      <a:pt x="5" y="11"/>
                      <a:pt x="5" y="11"/>
                    </a:cubicBezTo>
                    <a:cubicBezTo>
                      <a:pt x="5" y="11"/>
                      <a:pt x="13" y="13"/>
                      <a:pt x="15" y="12"/>
                    </a:cubicBezTo>
                    <a:cubicBezTo>
                      <a:pt x="15" y="10"/>
                      <a:pt x="15" y="10"/>
                      <a:pt x="15" y="10"/>
                    </a:cubicBezTo>
                    <a:cubicBezTo>
                      <a:pt x="15" y="10"/>
                      <a:pt x="11" y="5"/>
                      <a:pt x="10" y="2"/>
                    </a:cubicBezTo>
                    <a:cubicBezTo>
                      <a:pt x="9" y="0"/>
                      <a:pt x="1" y="2"/>
                      <a:pt x="1"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283"/>
              <p:cNvSpPr/>
              <p:nvPr>
                <p:custDataLst>
                  <p:tags r:id="rId98"/>
                </p:custDataLst>
              </p:nvPr>
            </p:nvSpPr>
            <p:spPr bwMode="auto">
              <a:xfrm>
                <a:off x="4084638" y="4810126"/>
                <a:ext cx="819150" cy="1622425"/>
              </a:xfrm>
              <a:custGeom>
                <a:avLst/>
                <a:gdLst>
                  <a:gd name="T0" fmla="*/ 3 w 47"/>
                  <a:gd name="T1" fmla="*/ 90 h 94"/>
                  <a:gd name="T2" fmla="*/ 13 w 47"/>
                  <a:gd name="T3" fmla="*/ 89 h 94"/>
                  <a:gd name="T4" fmla="*/ 12 w 47"/>
                  <a:gd name="T5" fmla="*/ 79 h 94"/>
                  <a:gd name="T6" fmla="*/ 17 w 47"/>
                  <a:gd name="T7" fmla="*/ 48 h 94"/>
                  <a:gd name="T8" fmla="*/ 23 w 47"/>
                  <a:gd name="T9" fmla="*/ 27 h 94"/>
                  <a:gd name="T10" fmla="*/ 24 w 47"/>
                  <a:gd name="T11" fmla="*/ 30 h 94"/>
                  <a:gd name="T12" fmla="*/ 35 w 47"/>
                  <a:gd name="T13" fmla="*/ 89 h 94"/>
                  <a:gd name="T14" fmla="*/ 45 w 47"/>
                  <a:gd name="T15" fmla="*/ 91 h 94"/>
                  <a:gd name="T16" fmla="*/ 45 w 47"/>
                  <a:gd name="T17" fmla="*/ 82 h 94"/>
                  <a:gd name="T18" fmla="*/ 44 w 47"/>
                  <a:gd name="T19" fmla="*/ 66 h 94"/>
                  <a:gd name="T20" fmla="*/ 43 w 47"/>
                  <a:gd name="T21" fmla="*/ 44 h 94"/>
                  <a:gd name="T22" fmla="*/ 42 w 47"/>
                  <a:gd name="T23" fmla="*/ 18 h 94"/>
                  <a:gd name="T24" fmla="*/ 42 w 47"/>
                  <a:gd name="T25" fmla="*/ 15 h 94"/>
                  <a:gd name="T26" fmla="*/ 39 w 47"/>
                  <a:gd name="T27" fmla="*/ 9 h 94"/>
                  <a:gd name="T28" fmla="*/ 39 w 47"/>
                  <a:gd name="T29" fmla="*/ 2 h 94"/>
                  <a:gd name="T30" fmla="*/ 22 w 47"/>
                  <a:gd name="T31" fmla="*/ 4 h 94"/>
                  <a:gd name="T32" fmla="*/ 11 w 47"/>
                  <a:gd name="T33" fmla="*/ 0 h 94"/>
                  <a:gd name="T34" fmla="*/ 10 w 47"/>
                  <a:gd name="T35" fmla="*/ 4 h 94"/>
                  <a:gd name="T36" fmla="*/ 3 w 47"/>
                  <a:gd name="T37" fmla="*/ 13 h 94"/>
                  <a:gd name="T38" fmla="*/ 5 w 47"/>
                  <a:gd name="T39" fmla="*/ 18 h 94"/>
                  <a:gd name="T40" fmla="*/ 5 w 47"/>
                  <a:gd name="T41" fmla="*/ 41 h 94"/>
                  <a:gd name="T42" fmla="*/ 3 w 47"/>
                  <a:gd name="T43" fmla="*/ 70 h 94"/>
                  <a:gd name="T44" fmla="*/ 1 w 47"/>
                  <a:gd name="T45" fmla="*/ 83 h 94"/>
                  <a:gd name="T46" fmla="*/ 3 w 47"/>
                  <a:gd name="T47"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4">
                    <a:moveTo>
                      <a:pt x="3" y="90"/>
                    </a:moveTo>
                    <a:cubicBezTo>
                      <a:pt x="3" y="90"/>
                      <a:pt x="12" y="92"/>
                      <a:pt x="13" y="89"/>
                    </a:cubicBezTo>
                    <a:cubicBezTo>
                      <a:pt x="14" y="86"/>
                      <a:pt x="12" y="79"/>
                      <a:pt x="12" y="79"/>
                    </a:cubicBezTo>
                    <a:cubicBezTo>
                      <a:pt x="12" y="79"/>
                      <a:pt x="17" y="49"/>
                      <a:pt x="17" y="48"/>
                    </a:cubicBezTo>
                    <a:cubicBezTo>
                      <a:pt x="18" y="48"/>
                      <a:pt x="21" y="36"/>
                      <a:pt x="23" y="27"/>
                    </a:cubicBezTo>
                    <a:cubicBezTo>
                      <a:pt x="24" y="30"/>
                      <a:pt x="24" y="30"/>
                      <a:pt x="24" y="30"/>
                    </a:cubicBezTo>
                    <a:cubicBezTo>
                      <a:pt x="24" y="30"/>
                      <a:pt x="29" y="83"/>
                      <a:pt x="35" y="89"/>
                    </a:cubicBezTo>
                    <a:cubicBezTo>
                      <a:pt x="35" y="89"/>
                      <a:pt x="41" y="94"/>
                      <a:pt x="45" y="91"/>
                    </a:cubicBezTo>
                    <a:cubicBezTo>
                      <a:pt x="45" y="91"/>
                      <a:pt x="47" y="89"/>
                      <a:pt x="45" y="82"/>
                    </a:cubicBezTo>
                    <a:cubicBezTo>
                      <a:pt x="45" y="82"/>
                      <a:pt x="46" y="71"/>
                      <a:pt x="44" y="66"/>
                    </a:cubicBezTo>
                    <a:cubicBezTo>
                      <a:pt x="44" y="66"/>
                      <a:pt x="43" y="48"/>
                      <a:pt x="43" y="44"/>
                    </a:cubicBezTo>
                    <a:cubicBezTo>
                      <a:pt x="43" y="40"/>
                      <a:pt x="41" y="21"/>
                      <a:pt x="42" y="18"/>
                    </a:cubicBezTo>
                    <a:cubicBezTo>
                      <a:pt x="42" y="15"/>
                      <a:pt x="42" y="15"/>
                      <a:pt x="42" y="15"/>
                    </a:cubicBezTo>
                    <a:cubicBezTo>
                      <a:pt x="39" y="9"/>
                      <a:pt x="39" y="9"/>
                      <a:pt x="39" y="9"/>
                    </a:cubicBezTo>
                    <a:cubicBezTo>
                      <a:pt x="39" y="2"/>
                      <a:pt x="39" y="2"/>
                      <a:pt x="39" y="2"/>
                    </a:cubicBezTo>
                    <a:cubicBezTo>
                      <a:pt x="39" y="2"/>
                      <a:pt x="28" y="5"/>
                      <a:pt x="22" y="4"/>
                    </a:cubicBezTo>
                    <a:cubicBezTo>
                      <a:pt x="11" y="0"/>
                      <a:pt x="11" y="0"/>
                      <a:pt x="11" y="0"/>
                    </a:cubicBezTo>
                    <a:cubicBezTo>
                      <a:pt x="10" y="4"/>
                      <a:pt x="10" y="4"/>
                      <a:pt x="10" y="4"/>
                    </a:cubicBezTo>
                    <a:cubicBezTo>
                      <a:pt x="10" y="4"/>
                      <a:pt x="4" y="11"/>
                      <a:pt x="3" y="13"/>
                    </a:cubicBezTo>
                    <a:cubicBezTo>
                      <a:pt x="5" y="18"/>
                      <a:pt x="5" y="18"/>
                      <a:pt x="5" y="18"/>
                    </a:cubicBezTo>
                    <a:cubicBezTo>
                      <a:pt x="5" y="18"/>
                      <a:pt x="3" y="36"/>
                      <a:pt x="5" y="41"/>
                    </a:cubicBezTo>
                    <a:cubicBezTo>
                      <a:pt x="5" y="41"/>
                      <a:pt x="2" y="65"/>
                      <a:pt x="3" y="70"/>
                    </a:cubicBezTo>
                    <a:cubicBezTo>
                      <a:pt x="3" y="70"/>
                      <a:pt x="0" y="81"/>
                      <a:pt x="1" y="83"/>
                    </a:cubicBezTo>
                    <a:cubicBezTo>
                      <a:pt x="2" y="86"/>
                      <a:pt x="3" y="90"/>
                      <a:pt x="3" y="90"/>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Rectangle 284"/>
              <p:cNvSpPr>
                <a:spLocks noChangeArrowheads="1"/>
              </p:cNvSpPr>
              <p:nvPr>
                <p:custDataLst>
                  <p:tags r:id="rId99"/>
                </p:custDataLst>
              </p:nvPr>
            </p:nvSpPr>
            <p:spPr bwMode="auto">
              <a:xfrm>
                <a:off x="4606926" y="505301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285"/>
              <p:cNvSpPr/>
              <p:nvPr>
                <p:custDataLst>
                  <p:tags r:id="rId100"/>
                </p:custDataLst>
              </p:nvPr>
            </p:nvSpPr>
            <p:spPr bwMode="auto">
              <a:xfrm>
                <a:off x="4711701" y="5121276"/>
                <a:ext cx="174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286"/>
              <p:cNvSpPr/>
              <p:nvPr>
                <p:custDataLst>
                  <p:tags r:id="rId101"/>
                </p:custDataLst>
              </p:nvPr>
            </p:nvSpPr>
            <p:spPr bwMode="auto">
              <a:xfrm>
                <a:off x="4711701" y="5241926"/>
                <a:ext cx="174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1"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287"/>
              <p:cNvSpPr/>
              <p:nvPr>
                <p:custDataLst>
                  <p:tags r:id="rId102"/>
                </p:custDataLst>
              </p:nvPr>
            </p:nvSpPr>
            <p:spPr bwMode="auto">
              <a:xfrm>
                <a:off x="4137026" y="4948238"/>
                <a:ext cx="679450" cy="1449388"/>
              </a:xfrm>
              <a:custGeom>
                <a:avLst/>
                <a:gdLst>
                  <a:gd name="T0" fmla="*/ 39 w 39"/>
                  <a:gd name="T1" fmla="*/ 84 h 84"/>
                  <a:gd name="T2" fmla="*/ 37 w 39"/>
                  <a:gd name="T3" fmla="*/ 74 h 84"/>
                  <a:gd name="T4" fmla="*/ 35 w 39"/>
                  <a:gd name="T5" fmla="*/ 66 h 84"/>
                  <a:gd name="T6" fmla="*/ 39 w 39"/>
                  <a:gd name="T7" fmla="*/ 54 h 84"/>
                  <a:gd name="T8" fmla="*/ 34 w 39"/>
                  <a:gd name="T9" fmla="*/ 58 h 84"/>
                  <a:gd name="T10" fmla="*/ 34 w 39"/>
                  <a:gd name="T11" fmla="*/ 51 h 84"/>
                  <a:gd name="T12" fmla="*/ 32 w 39"/>
                  <a:gd name="T13" fmla="*/ 32 h 84"/>
                  <a:gd name="T14" fmla="*/ 32 w 39"/>
                  <a:gd name="T15" fmla="*/ 44 h 84"/>
                  <a:gd name="T16" fmla="*/ 27 w 39"/>
                  <a:gd name="T17" fmla="*/ 25 h 84"/>
                  <a:gd name="T18" fmla="*/ 33 w 39"/>
                  <a:gd name="T19" fmla="*/ 17 h 84"/>
                  <a:gd name="T20" fmla="*/ 24 w 39"/>
                  <a:gd name="T21" fmla="*/ 17 h 84"/>
                  <a:gd name="T22" fmla="*/ 33 w 39"/>
                  <a:gd name="T23" fmla="*/ 10 h 84"/>
                  <a:gd name="T24" fmla="*/ 23 w 39"/>
                  <a:gd name="T25" fmla="*/ 14 h 84"/>
                  <a:gd name="T26" fmla="*/ 27 w 39"/>
                  <a:gd name="T27" fmla="*/ 6 h 84"/>
                  <a:gd name="T28" fmla="*/ 18 w 39"/>
                  <a:gd name="T29" fmla="*/ 8 h 84"/>
                  <a:gd name="T30" fmla="*/ 10 w 39"/>
                  <a:gd name="T31" fmla="*/ 0 h 84"/>
                  <a:gd name="T32" fmla="*/ 13 w 39"/>
                  <a:gd name="T33" fmla="*/ 11 h 84"/>
                  <a:gd name="T34" fmla="*/ 7 w 39"/>
                  <a:gd name="T35" fmla="*/ 7 h 84"/>
                  <a:gd name="T36" fmla="*/ 3 w 39"/>
                  <a:gd name="T37" fmla="*/ 1 h 84"/>
                  <a:gd name="T38" fmla="*/ 0 w 39"/>
                  <a:gd name="T39" fmla="*/ 5 h 84"/>
                  <a:gd name="T40" fmla="*/ 1 w 39"/>
                  <a:gd name="T41" fmla="*/ 7 h 84"/>
                  <a:gd name="T42" fmla="*/ 16 w 39"/>
                  <a:gd name="T43" fmla="*/ 17 h 84"/>
                  <a:gd name="T44" fmla="*/ 5 w 39"/>
                  <a:gd name="T45" fmla="*/ 15 h 84"/>
                  <a:gd name="T46" fmla="*/ 13 w 39"/>
                  <a:gd name="T47" fmla="*/ 20 h 84"/>
                  <a:gd name="T48" fmla="*/ 9 w 39"/>
                  <a:gd name="T49" fmla="*/ 34 h 84"/>
                  <a:gd name="T50" fmla="*/ 9 w 39"/>
                  <a:gd name="T51" fmla="*/ 50 h 84"/>
                  <a:gd name="T52" fmla="*/ 5 w 39"/>
                  <a:gd name="T53" fmla="*/ 40 h 84"/>
                  <a:gd name="T54" fmla="*/ 4 w 39"/>
                  <a:gd name="T55" fmla="*/ 58 h 84"/>
                  <a:gd name="T56" fmla="*/ 7 w 39"/>
                  <a:gd name="T57" fmla="*/ 73 h 84"/>
                  <a:gd name="T58" fmla="*/ 2 w 39"/>
                  <a:gd name="T59" fmla="*/ 63 h 84"/>
                  <a:gd name="T60" fmla="*/ 4 w 39"/>
                  <a:gd name="T61" fmla="*/ 76 h 84"/>
                  <a:gd name="T62" fmla="*/ 4 w 39"/>
                  <a:gd name="T63" fmla="*/ 83 h 84"/>
                  <a:gd name="T64" fmla="*/ 10 w 39"/>
                  <a:gd name="T65" fmla="*/ 81 h 84"/>
                  <a:gd name="T66" fmla="*/ 9 w 39"/>
                  <a:gd name="T67" fmla="*/ 71 h 84"/>
                  <a:gd name="T68" fmla="*/ 14 w 39"/>
                  <a:gd name="T69" fmla="*/ 40 h 84"/>
                  <a:gd name="T70" fmla="*/ 20 w 39"/>
                  <a:gd name="T71" fmla="*/ 19 h 84"/>
                  <a:gd name="T72" fmla="*/ 21 w 39"/>
                  <a:gd name="T73" fmla="*/ 22 h 84"/>
                  <a:gd name="T74" fmla="*/ 32 w 39"/>
                  <a:gd name="T75" fmla="*/ 81 h 84"/>
                  <a:gd name="T76" fmla="*/ 39 w 39"/>
                  <a:gd name="T7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84">
                    <a:moveTo>
                      <a:pt x="39" y="84"/>
                    </a:moveTo>
                    <a:cubicBezTo>
                      <a:pt x="38" y="80"/>
                      <a:pt x="38" y="76"/>
                      <a:pt x="37" y="74"/>
                    </a:cubicBezTo>
                    <a:cubicBezTo>
                      <a:pt x="35" y="71"/>
                      <a:pt x="35" y="66"/>
                      <a:pt x="35" y="66"/>
                    </a:cubicBezTo>
                    <a:cubicBezTo>
                      <a:pt x="38" y="65"/>
                      <a:pt x="39" y="54"/>
                      <a:pt x="39" y="54"/>
                    </a:cubicBezTo>
                    <a:cubicBezTo>
                      <a:pt x="39" y="54"/>
                      <a:pt x="35" y="59"/>
                      <a:pt x="34" y="58"/>
                    </a:cubicBezTo>
                    <a:cubicBezTo>
                      <a:pt x="32" y="58"/>
                      <a:pt x="33" y="56"/>
                      <a:pt x="34" y="51"/>
                    </a:cubicBezTo>
                    <a:cubicBezTo>
                      <a:pt x="34" y="46"/>
                      <a:pt x="32" y="32"/>
                      <a:pt x="32" y="32"/>
                    </a:cubicBezTo>
                    <a:cubicBezTo>
                      <a:pt x="32" y="37"/>
                      <a:pt x="32" y="44"/>
                      <a:pt x="32" y="44"/>
                    </a:cubicBezTo>
                    <a:cubicBezTo>
                      <a:pt x="32" y="44"/>
                      <a:pt x="28" y="30"/>
                      <a:pt x="27" y="25"/>
                    </a:cubicBezTo>
                    <a:cubicBezTo>
                      <a:pt x="27" y="22"/>
                      <a:pt x="32" y="18"/>
                      <a:pt x="33" y="17"/>
                    </a:cubicBezTo>
                    <a:cubicBezTo>
                      <a:pt x="28" y="20"/>
                      <a:pt x="24" y="17"/>
                      <a:pt x="24" y="17"/>
                    </a:cubicBezTo>
                    <a:cubicBezTo>
                      <a:pt x="26" y="16"/>
                      <a:pt x="31" y="12"/>
                      <a:pt x="33" y="10"/>
                    </a:cubicBezTo>
                    <a:cubicBezTo>
                      <a:pt x="30" y="12"/>
                      <a:pt x="23" y="14"/>
                      <a:pt x="23" y="14"/>
                    </a:cubicBezTo>
                    <a:cubicBezTo>
                      <a:pt x="27" y="6"/>
                      <a:pt x="27" y="6"/>
                      <a:pt x="27" y="6"/>
                    </a:cubicBezTo>
                    <a:cubicBezTo>
                      <a:pt x="25" y="10"/>
                      <a:pt x="20" y="12"/>
                      <a:pt x="18" y="8"/>
                    </a:cubicBezTo>
                    <a:cubicBezTo>
                      <a:pt x="15" y="4"/>
                      <a:pt x="10" y="0"/>
                      <a:pt x="10" y="0"/>
                    </a:cubicBezTo>
                    <a:cubicBezTo>
                      <a:pt x="12" y="3"/>
                      <a:pt x="13" y="11"/>
                      <a:pt x="13" y="11"/>
                    </a:cubicBezTo>
                    <a:cubicBezTo>
                      <a:pt x="13" y="11"/>
                      <a:pt x="13" y="10"/>
                      <a:pt x="7" y="7"/>
                    </a:cubicBezTo>
                    <a:cubicBezTo>
                      <a:pt x="4" y="6"/>
                      <a:pt x="3" y="3"/>
                      <a:pt x="3" y="1"/>
                    </a:cubicBezTo>
                    <a:cubicBezTo>
                      <a:pt x="1" y="3"/>
                      <a:pt x="0" y="4"/>
                      <a:pt x="0" y="5"/>
                    </a:cubicBezTo>
                    <a:cubicBezTo>
                      <a:pt x="1" y="7"/>
                      <a:pt x="1" y="7"/>
                      <a:pt x="1" y="7"/>
                    </a:cubicBezTo>
                    <a:cubicBezTo>
                      <a:pt x="3" y="17"/>
                      <a:pt x="18" y="15"/>
                      <a:pt x="16" y="17"/>
                    </a:cubicBezTo>
                    <a:cubicBezTo>
                      <a:pt x="13" y="19"/>
                      <a:pt x="5" y="15"/>
                      <a:pt x="5" y="15"/>
                    </a:cubicBezTo>
                    <a:cubicBezTo>
                      <a:pt x="7" y="19"/>
                      <a:pt x="13" y="20"/>
                      <a:pt x="13" y="20"/>
                    </a:cubicBezTo>
                    <a:cubicBezTo>
                      <a:pt x="13" y="20"/>
                      <a:pt x="13" y="26"/>
                      <a:pt x="9" y="34"/>
                    </a:cubicBezTo>
                    <a:cubicBezTo>
                      <a:pt x="5" y="43"/>
                      <a:pt x="9" y="50"/>
                      <a:pt x="9" y="50"/>
                    </a:cubicBezTo>
                    <a:cubicBezTo>
                      <a:pt x="6" y="49"/>
                      <a:pt x="5" y="40"/>
                      <a:pt x="5" y="40"/>
                    </a:cubicBezTo>
                    <a:cubicBezTo>
                      <a:pt x="5" y="40"/>
                      <a:pt x="5" y="53"/>
                      <a:pt x="4" y="58"/>
                    </a:cubicBezTo>
                    <a:cubicBezTo>
                      <a:pt x="3" y="63"/>
                      <a:pt x="7" y="73"/>
                      <a:pt x="7" y="73"/>
                    </a:cubicBezTo>
                    <a:cubicBezTo>
                      <a:pt x="3" y="73"/>
                      <a:pt x="2" y="63"/>
                      <a:pt x="2" y="63"/>
                    </a:cubicBezTo>
                    <a:cubicBezTo>
                      <a:pt x="1" y="64"/>
                      <a:pt x="3" y="73"/>
                      <a:pt x="4" y="76"/>
                    </a:cubicBezTo>
                    <a:cubicBezTo>
                      <a:pt x="5" y="78"/>
                      <a:pt x="5" y="81"/>
                      <a:pt x="4" y="83"/>
                    </a:cubicBezTo>
                    <a:cubicBezTo>
                      <a:pt x="7" y="83"/>
                      <a:pt x="10" y="83"/>
                      <a:pt x="10" y="81"/>
                    </a:cubicBezTo>
                    <a:cubicBezTo>
                      <a:pt x="11" y="78"/>
                      <a:pt x="9" y="71"/>
                      <a:pt x="9" y="71"/>
                    </a:cubicBezTo>
                    <a:cubicBezTo>
                      <a:pt x="9" y="71"/>
                      <a:pt x="14" y="41"/>
                      <a:pt x="14" y="40"/>
                    </a:cubicBezTo>
                    <a:cubicBezTo>
                      <a:pt x="15" y="40"/>
                      <a:pt x="18" y="28"/>
                      <a:pt x="20" y="19"/>
                    </a:cubicBezTo>
                    <a:cubicBezTo>
                      <a:pt x="21" y="22"/>
                      <a:pt x="21" y="22"/>
                      <a:pt x="21" y="22"/>
                    </a:cubicBezTo>
                    <a:cubicBezTo>
                      <a:pt x="21" y="22"/>
                      <a:pt x="26" y="75"/>
                      <a:pt x="32" y="81"/>
                    </a:cubicBezTo>
                    <a:cubicBezTo>
                      <a:pt x="32" y="81"/>
                      <a:pt x="35" y="84"/>
                      <a:pt x="39" y="8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288"/>
              <p:cNvSpPr/>
              <p:nvPr>
                <p:custDataLst>
                  <p:tags r:id="rId103"/>
                </p:custDataLst>
              </p:nvPr>
            </p:nvSpPr>
            <p:spPr bwMode="auto">
              <a:xfrm>
                <a:off x="4119563" y="4983163"/>
                <a:ext cx="104775" cy="155575"/>
              </a:xfrm>
              <a:custGeom>
                <a:avLst/>
                <a:gdLst>
                  <a:gd name="T0" fmla="*/ 0 w 6"/>
                  <a:gd name="T1" fmla="*/ 4 h 9"/>
                  <a:gd name="T2" fmla="*/ 3 w 6"/>
                  <a:gd name="T3" fmla="*/ 9 h 9"/>
                  <a:gd name="T4" fmla="*/ 3 w 6"/>
                  <a:gd name="T5" fmla="*/ 4 h 9"/>
                  <a:gd name="T6" fmla="*/ 5 w 6"/>
                  <a:gd name="T7" fmla="*/ 0 h 9"/>
                  <a:gd name="T8" fmla="*/ 0 w 6"/>
                  <a:gd name="T9" fmla="*/ 4 h 9"/>
                </a:gdLst>
                <a:ahLst/>
                <a:cxnLst>
                  <a:cxn ang="0">
                    <a:pos x="T0" y="T1"/>
                  </a:cxn>
                  <a:cxn ang="0">
                    <a:pos x="T2" y="T3"/>
                  </a:cxn>
                  <a:cxn ang="0">
                    <a:pos x="T4" y="T5"/>
                  </a:cxn>
                  <a:cxn ang="0">
                    <a:pos x="T6" y="T7"/>
                  </a:cxn>
                  <a:cxn ang="0">
                    <a:pos x="T8" y="T9"/>
                  </a:cxn>
                </a:cxnLst>
                <a:rect l="0" t="0" r="r" b="b"/>
                <a:pathLst>
                  <a:path w="6" h="9">
                    <a:moveTo>
                      <a:pt x="0" y="4"/>
                    </a:moveTo>
                    <a:cubicBezTo>
                      <a:pt x="0" y="4"/>
                      <a:pt x="1" y="8"/>
                      <a:pt x="3" y="9"/>
                    </a:cubicBezTo>
                    <a:cubicBezTo>
                      <a:pt x="3" y="9"/>
                      <a:pt x="3" y="6"/>
                      <a:pt x="3" y="4"/>
                    </a:cubicBezTo>
                    <a:cubicBezTo>
                      <a:pt x="3" y="4"/>
                      <a:pt x="6" y="2"/>
                      <a:pt x="5" y="0"/>
                    </a:cubicBezTo>
                    <a:lnTo>
                      <a:pt x="0" y="4"/>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289"/>
              <p:cNvSpPr/>
              <p:nvPr>
                <p:custDataLst>
                  <p:tags r:id="rId104"/>
                </p:custDataLst>
              </p:nvPr>
            </p:nvSpPr>
            <p:spPr bwMode="auto">
              <a:xfrm>
                <a:off x="4171951" y="4017963"/>
                <a:ext cx="609600" cy="862013"/>
              </a:xfrm>
              <a:custGeom>
                <a:avLst/>
                <a:gdLst>
                  <a:gd name="T0" fmla="*/ 11 w 35"/>
                  <a:gd name="T1" fmla="*/ 0 h 50"/>
                  <a:gd name="T2" fmla="*/ 15 w 35"/>
                  <a:gd name="T3" fmla="*/ 5 h 50"/>
                  <a:gd name="T4" fmla="*/ 22 w 35"/>
                  <a:gd name="T5" fmla="*/ 4 h 50"/>
                  <a:gd name="T6" fmla="*/ 29 w 35"/>
                  <a:gd name="T7" fmla="*/ 34 h 50"/>
                  <a:gd name="T8" fmla="*/ 35 w 35"/>
                  <a:gd name="T9" fmla="*/ 49 h 50"/>
                  <a:gd name="T10" fmla="*/ 17 w 35"/>
                  <a:gd name="T11" fmla="*/ 50 h 50"/>
                  <a:gd name="T12" fmla="*/ 1 w 35"/>
                  <a:gd name="T13" fmla="*/ 49 h 50"/>
                  <a:gd name="T14" fmla="*/ 0 w 35"/>
                  <a:gd name="T15" fmla="*/ 15 h 50"/>
                  <a:gd name="T16" fmla="*/ 11 w 3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0">
                    <a:moveTo>
                      <a:pt x="11" y="0"/>
                    </a:moveTo>
                    <a:cubicBezTo>
                      <a:pt x="11" y="0"/>
                      <a:pt x="13" y="5"/>
                      <a:pt x="15" y="5"/>
                    </a:cubicBezTo>
                    <a:cubicBezTo>
                      <a:pt x="15" y="5"/>
                      <a:pt x="19" y="7"/>
                      <a:pt x="22" y="4"/>
                    </a:cubicBezTo>
                    <a:cubicBezTo>
                      <a:pt x="29" y="34"/>
                      <a:pt x="29" y="34"/>
                      <a:pt x="29" y="34"/>
                    </a:cubicBezTo>
                    <a:cubicBezTo>
                      <a:pt x="35" y="49"/>
                      <a:pt x="35" y="49"/>
                      <a:pt x="35" y="49"/>
                    </a:cubicBezTo>
                    <a:cubicBezTo>
                      <a:pt x="17" y="50"/>
                      <a:pt x="17" y="50"/>
                      <a:pt x="17" y="50"/>
                    </a:cubicBezTo>
                    <a:cubicBezTo>
                      <a:pt x="1" y="49"/>
                      <a:pt x="1" y="49"/>
                      <a:pt x="1" y="49"/>
                    </a:cubicBezTo>
                    <a:cubicBezTo>
                      <a:pt x="0" y="15"/>
                      <a:pt x="0" y="15"/>
                      <a:pt x="0" y="15"/>
                    </a:cubicBezTo>
                    <a:lnTo>
                      <a:pt x="11" y="0"/>
                    </a:lnTo>
                    <a:close/>
                  </a:path>
                </a:pathLst>
              </a:custGeom>
              <a:solidFill>
                <a:srgbClr val="F2F2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90"/>
              <p:cNvSpPr/>
              <p:nvPr>
                <p:custDataLst>
                  <p:tags r:id="rId105"/>
                </p:custDataLst>
              </p:nvPr>
            </p:nvSpPr>
            <p:spPr bwMode="auto">
              <a:xfrm>
                <a:off x="4292601" y="4121151"/>
                <a:ext cx="122238" cy="120650"/>
              </a:xfrm>
              <a:custGeom>
                <a:avLst/>
                <a:gdLst>
                  <a:gd name="T0" fmla="*/ 0 w 77"/>
                  <a:gd name="T1" fmla="*/ 54 h 76"/>
                  <a:gd name="T2" fmla="*/ 77 w 77"/>
                  <a:gd name="T3" fmla="*/ 0 h 76"/>
                  <a:gd name="T4" fmla="*/ 0 w 77"/>
                  <a:gd name="T5" fmla="*/ 76 h 76"/>
                  <a:gd name="T6" fmla="*/ 0 w 77"/>
                  <a:gd name="T7" fmla="*/ 54 h 76"/>
                </a:gdLst>
                <a:ahLst/>
                <a:cxnLst>
                  <a:cxn ang="0">
                    <a:pos x="T0" y="T1"/>
                  </a:cxn>
                  <a:cxn ang="0">
                    <a:pos x="T2" y="T3"/>
                  </a:cxn>
                  <a:cxn ang="0">
                    <a:pos x="T4" y="T5"/>
                  </a:cxn>
                  <a:cxn ang="0">
                    <a:pos x="T6" y="T7"/>
                  </a:cxn>
                </a:cxnLst>
                <a:rect l="0" t="0" r="r" b="b"/>
                <a:pathLst>
                  <a:path w="77" h="76">
                    <a:moveTo>
                      <a:pt x="0" y="54"/>
                    </a:moveTo>
                    <a:lnTo>
                      <a:pt x="77" y="0"/>
                    </a:lnTo>
                    <a:lnTo>
                      <a:pt x="0" y="76"/>
                    </a:lnTo>
                    <a:lnTo>
                      <a:pt x="0" y="54"/>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291"/>
              <p:cNvSpPr/>
              <p:nvPr>
                <p:custDataLst>
                  <p:tags r:id="rId106"/>
                </p:custDataLst>
              </p:nvPr>
            </p:nvSpPr>
            <p:spPr bwMode="auto">
              <a:xfrm>
                <a:off x="4467226" y="4138613"/>
                <a:ext cx="279400" cy="688975"/>
              </a:xfrm>
              <a:custGeom>
                <a:avLst/>
                <a:gdLst>
                  <a:gd name="T0" fmla="*/ 0 w 16"/>
                  <a:gd name="T1" fmla="*/ 0 h 40"/>
                  <a:gd name="T2" fmla="*/ 6 w 16"/>
                  <a:gd name="T3" fmla="*/ 5 h 40"/>
                  <a:gd name="T4" fmla="*/ 11 w 16"/>
                  <a:gd name="T5" fmla="*/ 22 h 40"/>
                  <a:gd name="T6" fmla="*/ 16 w 16"/>
                  <a:gd name="T7" fmla="*/ 38 h 40"/>
                  <a:gd name="T8" fmla="*/ 4 w 16"/>
                  <a:gd name="T9" fmla="*/ 37 h 40"/>
                  <a:gd name="T10" fmla="*/ 10 w 16"/>
                  <a:gd name="T11" fmla="*/ 33 h 40"/>
                  <a:gd name="T12" fmla="*/ 4 w 16"/>
                  <a:gd name="T13" fmla="*/ 25 h 40"/>
                  <a:gd name="T14" fmla="*/ 6 w 16"/>
                  <a:gd name="T15" fmla="*/ 21 h 40"/>
                  <a:gd name="T16" fmla="*/ 5 w 16"/>
                  <a:gd name="T17" fmla="*/ 7 h 40"/>
                  <a:gd name="T18" fmla="*/ 0 w 1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40">
                    <a:moveTo>
                      <a:pt x="0" y="0"/>
                    </a:moveTo>
                    <a:cubicBezTo>
                      <a:pt x="6" y="5"/>
                      <a:pt x="6" y="5"/>
                      <a:pt x="6" y="5"/>
                    </a:cubicBezTo>
                    <a:cubicBezTo>
                      <a:pt x="11" y="22"/>
                      <a:pt x="11" y="22"/>
                      <a:pt x="11" y="22"/>
                    </a:cubicBezTo>
                    <a:cubicBezTo>
                      <a:pt x="16" y="38"/>
                      <a:pt x="16" y="38"/>
                      <a:pt x="16" y="38"/>
                    </a:cubicBezTo>
                    <a:cubicBezTo>
                      <a:pt x="16" y="38"/>
                      <a:pt x="7" y="40"/>
                      <a:pt x="4" y="37"/>
                    </a:cubicBezTo>
                    <a:cubicBezTo>
                      <a:pt x="4" y="37"/>
                      <a:pt x="10" y="39"/>
                      <a:pt x="10" y="33"/>
                    </a:cubicBezTo>
                    <a:cubicBezTo>
                      <a:pt x="9" y="27"/>
                      <a:pt x="6" y="28"/>
                      <a:pt x="4" y="25"/>
                    </a:cubicBezTo>
                    <a:cubicBezTo>
                      <a:pt x="4" y="25"/>
                      <a:pt x="6" y="25"/>
                      <a:pt x="6" y="21"/>
                    </a:cubicBezTo>
                    <a:cubicBezTo>
                      <a:pt x="6" y="16"/>
                      <a:pt x="5" y="7"/>
                      <a:pt x="5" y="7"/>
                    </a:cubicBezTo>
                    <a:cubicBezTo>
                      <a:pt x="5" y="7"/>
                      <a:pt x="3" y="4"/>
                      <a:pt x="0" y="0"/>
                    </a:cubicBez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292"/>
              <p:cNvSpPr/>
              <p:nvPr>
                <p:custDataLst>
                  <p:tags r:id="rId107"/>
                </p:custDataLst>
              </p:nvPr>
            </p:nvSpPr>
            <p:spPr bwMode="auto">
              <a:xfrm>
                <a:off x="3962401" y="4033838"/>
                <a:ext cx="382588" cy="1087438"/>
              </a:xfrm>
              <a:custGeom>
                <a:avLst/>
                <a:gdLst>
                  <a:gd name="T0" fmla="*/ 9 w 22"/>
                  <a:gd name="T1" fmla="*/ 63 h 63"/>
                  <a:gd name="T2" fmla="*/ 15 w 22"/>
                  <a:gd name="T3" fmla="*/ 56 h 63"/>
                  <a:gd name="T4" fmla="*/ 20 w 22"/>
                  <a:gd name="T5" fmla="*/ 33 h 63"/>
                  <a:gd name="T6" fmla="*/ 22 w 22"/>
                  <a:gd name="T7" fmla="*/ 0 h 63"/>
                  <a:gd name="T8" fmla="*/ 18 w 22"/>
                  <a:gd name="T9" fmla="*/ 4 h 63"/>
                  <a:gd name="T10" fmla="*/ 5 w 22"/>
                  <a:gd name="T11" fmla="*/ 7 h 63"/>
                  <a:gd name="T12" fmla="*/ 0 w 22"/>
                  <a:gd name="T13" fmla="*/ 35 h 63"/>
                  <a:gd name="T14" fmla="*/ 2 w 22"/>
                  <a:gd name="T15" fmla="*/ 47 h 63"/>
                  <a:gd name="T16" fmla="*/ 9 w 22"/>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3">
                    <a:moveTo>
                      <a:pt x="9" y="63"/>
                    </a:moveTo>
                    <a:cubicBezTo>
                      <a:pt x="9" y="63"/>
                      <a:pt x="10" y="58"/>
                      <a:pt x="15" y="56"/>
                    </a:cubicBezTo>
                    <a:cubicBezTo>
                      <a:pt x="15" y="56"/>
                      <a:pt x="20" y="44"/>
                      <a:pt x="20" y="33"/>
                    </a:cubicBezTo>
                    <a:cubicBezTo>
                      <a:pt x="21" y="21"/>
                      <a:pt x="20" y="4"/>
                      <a:pt x="22" y="0"/>
                    </a:cubicBezTo>
                    <a:cubicBezTo>
                      <a:pt x="22" y="0"/>
                      <a:pt x="20" y="1"/>
                      <a:pt x="18" y="4"/>
                    </a:cubicBezTo>
                    <a:cubicBezTo>
                      <a:pt x="18" y="4"/>
                      <a:pt x="8" y="5"/>
                      <a:pt x="5" y="7"/>
                    </a:cubicBezTo>
                    <a:cubicBezTo>
                      <a:pt x="5" y="7"/>
                      <a:pt x="1" y="17"/>
                      <a:pt x="0" y="35"/>
                    </a:cubicBezTo>
                    <a:cubicBezTo>
                      <a:pt x="0" y="35"/>
                      <a:pt x="2" y="45"/>
                      <a:pt x="2" y="47"/>
                    </a:cubicBezTo>
                    <a:cubicBezTo>
                      <a:pt x="3" y="48"/>
                      <a:pt x="6" y="56"/>
                      <a:pt x="9" y="63"/>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293"/>
              <p:cNvSpPr/>
              <p:nvPr>
                <p:custDataLst>
                  <p:tags r:id="rId108"/>
                </p:custDataLst>
              </p:nvPr>
            </p:nvSpPr>
            <p:spPr bwMode="auto">
              <a:xfrm>
                <a:off x="4292601" y="4827588"/>
                <a:ext cx="436563" cy="103188"/>
              </a:xfrm>
              <a:custGeom>
                <a:avLst/>
                <a:gdLst>
                  <a:gd name="T0" fmla="*/ 24 w 25"/>
                  <a:gd name="T1" fmla="*/ 0 h 6"/>
                  <a:gd name="T2" fmla="*/ 1 w 25"/>
                  <a:gd name="T3" fmla="*/ 3 h 6"/>
                  <a:gd name="T4" fmla="*/ 0 w 25"/>
                  <a:gd name="T5" fmla="*/ 3 h 6"/>
                  <a:gd name="T6" fmla="*/ 25 w 25"/>
                  <a:gd name="T7" fmla="*/ 2 h 6"/>
                  <a:gd name="T8" fmla="*/ 24 w 25"/>
                  <a:gd name="T9" fmla="*/ 0 h 6"/>
                </a:gdLst>
                <a:ahLst/>
                <a:cxnLst>
                  <a:cxn ang="0">
                    <a:pos x="T0" y="T1"/>
                  </a:cxn>
                  <a:cxn ang="0">
                    <a:pos x="T2" y="T3"/>
                  </a:cxn>
                  <a:cxn ang="0">
                    <a:pos x="T4" y="T5"/>
                  </a:cxn>
                  <a:cxn ang="0">
                    <a:pos x="T6" y="T7"/>
                  </a:cxn>
                  <a:cxn ang="0">
                    <a:pos x="T8" y="T9"/>
                  </a:cxn>
                </a:cxnLst>
                <a:rect l="0" t="0" r="r" b="b"/>
                <a:pathLst>
                  <a:path w="25" h="6">
                    <a:moveTo>
                      <a:pt x="24" y="0"/>
                    </a:moveTo>
                    <a:cubicBezTo>
                      <a:pt x="15" y="3"/>
                      <a:pt x="5" y="3"/>
                      <a:pt x="1" y="3"/>
                    </a:cubicBezTo>
                    <a:cubicBezTo>
                      <a:pt x="0" y="3"/>
                      <a:pt x="0" y="3"/>
                      <a:pt x="0" y="3"/>
                    </a:cubicBezTo>
                    <a:cubicBezTo>
                      <a:pt x="0" y="3"/>
                      <a:pt x="15" y="6"/>
                      <a:pt x="25" y="2"/>
                    </a:cubicBez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294"/>
              <p:cNvSpPr/>
              <p:nvPr>
                <p:custDataLst>
                  <p:tags r:id="rId109"/>
                </p:custDataLst>
              </p:nvPr>
            </p:nvSpPr>
            <p:spPr bwMode="auto">
              <a:xfrm>
                <a:off x="4189413" y="4138613"/>
                <a:ext cx="138113" cy="603250"/>
              </a:xfrm>
              <a:custGeom>
                <a:avLst/>
                <a:gdLst>
                  <a:gd name="T0" fmla="*/ 6 w 8"/>
                  <a:gd name="T1" fmla="*/ 35 h 35"/>
                  <a:gd name="T2" fmla="*/ 7 w 8"/>
                  <a:gd name="T3" fmla="*/ 27 h 35"/>
                  <a:gd name="T4" fmla="*/ 8 w 8"/>
                  <a:gd name="T5" fmla="*/ 25 h 35"/>
                  <a:gd name="T6" fmla="*/ 1 w 8"/>
                  <a:gd name="T7" fmla="*/ 4 h 35"/>
                  <a:gd name="T8" fmla="*/ 4 w 8"/>
                  <a:gd name="T9" fmla="*/ 3 h 35"/>
                  <a:gd name="T10" fmla="*/ 1 w 8"/>
                  <a:gd name="T11" fmla="*/ 0 h 35"/>
                  <a:gd name="T12" fmla="*/ 3 w 8"/>
                  <a:gd name="T13" fmla="*/ 3 h 35"/>
                  <a:gd name="T14" fmla="*/ 0 w 8"/>
                  <a:gd name="T15" fmla="*/ 4 h 35"/>
                  <a:gd name="T16" fmla="*/ 6 w 8"/>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5">
                    <a:moveTo>
                      <a:pt x="6" y="35"/>
                    </a:moveTo>
                    <a:cubicBezTo>
                      <a:pt x="7" y="32"/>
                      <a:pt x="7" y="29"/>
                      <a:pt x="7" y="27"/>
                    </a:cubicBezTo>
                    <a:cubicBezTo>
                      <a:pt x="7" y="26"/>
                      <a:pt x="7" y="26"/>
                      <a:pt x="8" y="25"/>
                    </a:cubicBezTo>
                    <a:cubicBezTo>
                      <a:pt x="5" y="17"/>
                      <a:pt x="1" y="4"/>
                      <a:pt x="1" y="4"/>
                    </a:cubicBezTo>
                    <a:cubicBezTo>
                      <a:pt x="4" y="3"/>
                      <a:pt x="4" y="3"/>
                      <a:pt x="4" y="3"/>
                    </a:cubicBezTo>
                    <a:cubicBezTo>
                      <a:pt x="2" y="2"/>
                      <a:pt x="1" y="0"/>
                      <a:pt x="1" y="0"/>
                    </a:cubicBezTo>
                    <a:cubicBezTo>
                      <a:pt x="3" y="3"/>
                      <a:pt x="3" y="3"/>
                      <a:pt x="3" y="3"/>
                    </a:cubicBezTo>
                    <a:cubicBezTo>
                      <a:pt x="1" y="4"/>
                      <a:pt x="0" y="4"/>
                      <a:pt x="0" y="4"/>
                    </a:cubicBezTo>
                    <a:cubicBezTo>
                      <a:pt x="4" y="17"/>
                      <a:pt x="6" y="28"/>
                      <a:pt x="6" y="3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295"/>
              <p:cNvSpPr/>
              <p:nvPr>
                <p:custDataLst>
                  <p:tags r:id="rId110"/>
                </p:custDataLst>
              </p:nvPr>
            </p:nvSpPr>
            <p:spPr bwMode="auto">
              <a:xfrm>
                <a:off x="4206876" y="4414838"/>
                <a:ext cx="17463" cy="68263"/>
              </a:xfrm>
              <a:custGeom>
                <a:avLst/>
                <a:gdLst>
                  <a:gd name="T0" fmla="*/ 0 w 1"/>
                  <a:gd name="T1" fmla="*/ 1 h 4"/>
                  <a:gd name="T2" fmla="*/ 0 w 1"/>
                  <a:gd name="T3" fmla="*/ 4 h 4"/>
                  <a:gd name="T4" fmla="*/ 0 w 1"/>
                  <a:gd name="T5" fmla="*/ 2 h 4"/>
                  <a:gd name="T6" fmla="*/ 0 w 1"/>
                  <a:gd name="T7" fmla="*/ 1 h 4"/>
                </a:gdLst>
                <a:ahLst/>
                <a:cxnLst>
                  <a:cxn ang="0">
                    <a:pos x="T0" y="T1"/>
                  </a:cxn>
                  <a:cxn ang="0">
                    <a:pos x="T2" y="T3"/>
                  </a:cxn>
                  <a:cxn ang="0">
                    <a:pos x="T4" y="T5"/>
                  </a:cxn>
                  <a:cxn ang="0">
                    <a:pos x="T6" y="T7"/>
                  </a:cxn>
                </a:cxnLst>
                <a:rect l="0" t="0" r="r" b="b"/>
                <a:pathLst>
                  <a:path w="1" h="4">
                    <a:moveTo>
                      <a:pt x="0" y="1"/>
                    </a:moveTo>
                    <a:cubicBezTo>
                      <a:pt x="0" y="0"/>
                      <a:pt x="0" y="2"/>
                      <a:pt x="0" y="4"/>
                    </a:cubicBezTo>
                    <a:cubicBezTo>
                      <a:pt x="0" y="3"/>
                      <a:pt x="1" y="3"/>
                      <a:pt x="0" y="2"/>
                    </a:cubicBezTo>
                    <a:cubicBezTo>
                      <a:pt x="0" y="2"/>
                      <a:pt x="0" y="2"/>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296"/>
              <p:cNvSpPr/>
              <p:nvPr>
                <p:custDataLst>
                  <p:tags r:id="rId111"/>
                </p:custDataLst>
              </p:nvPr>
            </p:nvSpPr>
            <p:spPr bwMode="auto">
              <a:xfrm>
                <a:off x="4014788" y="4224338"/>
                <a:ext cx="227013" cy="776288"/>
              </a:xfrm>
              <a:custGeom>
                <a:avLst/>
                <a:gdLst>
                  <a:gd name="T0" fmla="*/ 13 w 13"/>
                  <a:gd name="T1" fmla="*/ 42 h 45"/>
                  <a:gd name="T2" fmla="*/ 12 w 13"/>
                  <a:gd name="T3" fmla="*/ 33 h 45"/>
                  <a:gd name="T4" fmla="*/ 11 w 13"/>
                  <a:gd name="T5" fmla="*/ 15 h 45"/>
                  <a:gd name="T6" fmla="*/ 10 w 13"/>
                  <a:gd name="T7" fmla="*/ 28 h 45"/>
                  <a:gd name="T8" fmla="*/ 9 w 13"/>
                  <a:gd name="T9" fmla="*/ 12 h 45"/>
                  <a:gd name="T10" fmla="*/ 9 w 13"/>
                  <a:gd name="T11" fmla="*/ 33 h 45"/>
                  <a:gd name="T12" fmla="*/ 5 w 13"/>
                  <a:gd name="T13" fmla="*/ 20 h 45"/>
                  <a:gd name="T14" fmla="*/ 4 w 13"/>
                  <a:gd name="T15" fmla="*/ 0 h 45"/>
                  <a:gd name="T16" fmla="*/ 4 w 13"/>
                  <a:gd name="T17" fmla="*/ 19 h 45"/>
                  <a:gd name="T18" fmla="*/ 0 w 13"/>
                  <a:gd name="T19" fmla="*/ 14 h 45"/>
                  <a:gd name="T20" fmla="*/ 3 w 13"/>
                  <a:gd name="T21" fmla="*/ 20 h 45"/>
                  <a:gd name="T22" fmla="*/ 2 w 13"/>
                  <a:gd name="T23" fmla="*/ 22 h 45"/>
                  <a:gd name="T24" fmla="*/ 4 w 13"/>
                  <a:gd name="T25" fmla="*/ 24 h 45"/>
                  <a:gd name="T26" fmla="*/ 0 w 13"/>
                  <a:gd name="T27" fmla="*/ 26 h 45"/>
                  <a:gd name="T28" fmla="*/ 4 w 13"/>
                  <a:gd name="T29" fmla="*/ 26 h 45"/>
                  <a:gd name="T30" fmla="*/ 1 w 13"/>
                  <a:gd name="T31" fmla="*/ 27 h 45"/>
                  <a:gd name="T32" fmla="*/ 6 w 13"/>
                  <a:gd name="T33" fmla="*/ 30 h 45"/>
                  <a:gd name="T34" fmla="*/ 12 w 13"/>
                  <a:gd name="T35" fmla="*/ 45 h 45"/>
                  <a:gd name="T36" fmla="*/ 13 w 13"/>
                  <a:gd name="T37"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45">
                    <a:moveTo>
                      <a:pt x="13" y="42"/>
                    </a:moveTo>
                    <a:cubicBezTo>
                      <a:pt x="12" y="38"/>
                      <a:pt x="12" y="33"/>
                      <a:pt x="12" y="33"/>
                    </a:cubicBezTo>
                    <a:cubicBezTo>
                      <a:pt x="12" y="27"/>
                      <a:pt x="11" y="20"/>
                      <a:pt x="11" y="15"/>
                    </a:cubicBezTo>
                    <a:cubicBezTo>
                      <a:pt x="11" y="20"/>
                      <a:pt x="10" y="28"/>
                      <a:pt x="10" y="28"/>
                    </a:cubicBezTo>
                    <a:cubicBezTo>
                      <a:pt x="10" y="24"/>
                      <a:pt x="9" y="12"/>
                      <a:pt x="9" y="12"/>
                    </a:cubicBezTo>
                    <a:cubicBezTo>
                      <a:pt x="9" y="12"/>
                      <a:pt x="9" y="33"/>
                      <a:pt x="9" y="33"/>
                    </a:cubicBezTo>
                    <a:cubicBezTo>
                      <a:pt x="6" y="29"/>
                      <a:pt x="5" y="20"/>
                      <a:pt x="5" y="20"/>
                    </a:cubicBezTo>
                    <a:cubicBezTo>
                      <a:pt x="6" y="14"/>
                      <a:pt x="4" y="0"/>
                      <a:pt x="4" y="0"/>
                    </a:cubicBezTo>
                    <a:cubicBezTo>
                      <a:pt x="4" y="0"/>
                      <a:pt x="6" y="17"/>
                      <a:pt x="4" y="19"/>
                    </a:cubicBezTo>
                    <a:cubicBezTo>
                      <a:pt x="2" y="20"/>
                      <a:pt x="0" y="14"/>
                      <a:pt x="0" y="14"/>
                    </a:cubicBezTo>
                    <a:cubicBezTo>
                      <a:pt x="0" y="19"/>
                      <a:pt x="3" y="20"/>
                      <a:pt x="3" y="20"/>
                    </a:cubicBezTo>
                    <a:cubicBezTo>
                      <a:pt x="3" y="20"/>
                      <a:pt x="2" y="22"/>
                      <a:pt x="2" y="22"/>
                    </a:cubicBezTo>
                    <a:cubicBezTo>
                      <a:pt x="4" y="22"/>
                      <a:pt x="4" y="24"/>
                      <a:pt x="4" y="24"/>
                    </a:cubicBezTo>
                    <a:cubicBezTo>
                      <a:pt x="3" y="24"/>
                      <a:pt x="0" y="26"/>
                      <a:pt x="0" y="26"/>
                    </a:cubicBezTo>
                    <a:cubicBezTo>
                      <a:pt x="2" y="25"/>
                      <a:pt x="4" y="26"/>
                      <a:pt x="4" y="26"/>
                    </a:cubicBezTo>
                    <a:cubicBezTo>
                      <a:pt x="3" y="25"/>
                      <a:pt x="1" y="27"/>
                      <a:pt x="1" y="27"/>
                    </a:cubicBezTo>
                    <a:cubicBezTo>
                      <a:pt x="4" y="26"/>
                      <a:pt x="5" y="29"/>
                      <a:pt x="6" y="30"/>
                    </a:cubicBezTo>
                    <a:cubicBezTo>
                      <a:pt x="6" y="31"/>
                      <a:pt x="10" y="40"/>
                      <a:pt x="12" y="45"/>
                    </a:cubicBezTo>
                    <a:cubicBezTo>
                      <a:pt x="12" y="45"/>
                      <a:pt x="13" y="44"/>
                      <a:pt x="13"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297"/>
              <p:cNvSpPr/>
              <p:nvPr>
                <p:custDataLst>
                  <p:tags r:id="rId112"/>
                </p:custDataLst>
              </p:nvPr>
            </p:nvSpPr>
            <p:spPr bwMode="auto">
              <a:xfrm>
                <a:off x="4537076" y="4068763"/>
                <a:ext cx="1028700" cy="1155700"/>
              </a:xfrm>
              <a:custGeom>
                <a:avLst/>
                <a:gdLst>
                  <a:gd name="T0" fmla="*/ 0 w 59"/>
                  <a:gd name="T1" fmla="*/ 2 h 67"/>
                  <a:gd name="T2" fmla="*/ 2 w 59"/>
                  <a:gd name="T3" fmla="*/ 28 h 67"/>
                  <a:gd name="T4" fmla="*/ 21 w 59"/>
                  <a:gd name="T5" fmla="*/ 67 h 67"/>
                  <a:gd name="T6" fmla="*/ 25 w 59"/>
                  <a:gd name="T7" fmla="*/ 64 h 67"/>
                  <a:gd name="T8" fmla="*/ 20 w 59"/>
                  <a:gd name="T9" fmla="*/ 31 h 67"/>
                  <a:gd name="T10" fmla="*/ 18 w 59"/>
                  <a:gd name="T11" fmla="*/ 18 h 67"/>
                  <a:gd name="T12" fmla="*/ 29 w 59"/>
                  <a:gd name="T13" fmla="*/ 20 h 67"/>
                  <a:gd name="T14" fmla="*/ 31 w 59"/>
                  <a:gd name="T15" fmla="*/ 21 h 67"/>
                  <a:gd name="T16" fmla="*/ 42 w 59"/>
                  <a:gd name="T17" fmla="*/ 19 h 67"/>
                  <a:gd name="T18" fmla="*/ 58 w 59"/>
                  <a:gd name="T19" fmla="*/ 16 h 67"/>
                  <a:gd name="T20" fmla="*/ 56 w 59"/>
                  <a:gd name="T21" fmla="*/ 7 h 67"/>
                  <a:gd name="T22" fmla="*/ 33 w 59"/>
                  <a:gd name="T23" fmla="*/ 9 h 67"/>
                  <a:gd name="T24" fmla="*/ 24 w 59"/>
                  <a:gd name="T25" fmla="*/ 8 h 67"/>
                  <a:gd name="T26" fmla="*/ 20 w 59"/>
                  <a:gd name="T27" fmla="*/ 8 h 67"/>
                  <a:gd name="T28" fmla="*/ 19 w 59"/>
                  <a:gd name="T29" fmla="*/ 6 h 67"/>
                  <a:gd name="T30" fmla="*/ 17 w 59"/>
                  <a:gd name="T31" fmla="*/ 6 h 67"/>
                  <a:gd name="T32" fmla="*/ 15 w 59"/>
                  <a:gd name="T33" fmla="*/ 2 h 67"/>
                  <a:gd name="T34" fmla="*/ 7 w 59"/>
                  <a:gd name="T35" fmla="*/ 1 h 67"/>
                  <a:gd name="T36" fmla="*/ 2 w 59"/>
                  <a:gd name="T37" fmla="*/ 0 h 67"/>
                  <a:gd name="T38" fmla="*/ 0 w 59"/>
                  <a:gd name="T39"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7">
                    <a:moveTo>
                      <a:pt x="0" y="2"/>
                    </a:moveTo>
                    <a:cubicBezTo>
                      <a:pt x="0" y="2"/>
                      <a:pt x="0" y="19"/>
                      <a:pt x="2" y="28"/>
                    </a:cubicBezTo>
                    <a:cubicBezTo>
                      <a:pt x="2" y="28"/>
                      <a:pt x="11" y="61"/>
                      <a:pt x="21" y="67"/>
                    </a:cubicBezTo>
                    <a:cubicBezTo>
                      <a:pt x="21" y="67"/>
                      <a:pt x="25" y="65"/>
                      <a:pt x="25" y="64"/>
                    </a:cubicBezTo>
                    <a:cubicBezTo>
                      <a:pt x="25" y="63"/>
                      <a:pt x="20" y="34"/>
                      <a:pt x="20" y="31"/>
                    </a:cubicBezTo>
                    <a:cubicBezTo>
                      <a:pt x="19" y="29"/>
                      <a:pt x="18" y="18"/>
                      <a:pt x="18" y="18"/>
                    </a:cubicBezTo>
                    <a:cubicBezTo>
                      <a:pt x="18" y="18"/>
                      <a:pt x="27" y="19"/>
                      <a:pt x="29" y="20"/>
                    </a:cubicBezTo>
                    <a:cubicBezTo>
                      <a:pt x="29" y="20"/>
                      <a:pt x="29" y="21"/>
                      <a:pt x="31" y="21"/>
                    </a:cubicBezTo>
                    <a:cubicBezTo>
                      <a:pt x="33" y="21"/>
                      <a:pt x="41" y="19"/>
                      <a:pt x="42" y="19"/>
                    </a:cubicBezTo>
                    <a:cubicBezTo>
                      <a:pt x="44" y="19"/>
                      <a:pt x="57" y="16"/>
                      <a:pt x="58" y="16"/>
                    </a:cubicBezTo>
                    <a:cubicBezTo>
                      <a:pt x="59" y="15"/>
                      <a:pt x="57" y="8"/>
                      <a:pt x="56" y="7"/>
                    </a:cubicBezTo>
                    <a:cubicBezTo>
                      <a:pt x="56" y="6"/>
                      <a:pt x="37" y="8"/>
                      <a:pt x="33" y="9"/>
                    </a:cubicBezTo>
                    <a:cubicBezTo>
                      <a:pt x="33" y="9"/>
                      <a:pt x="25" y="8"/>
                      <a:pt x="24" y="8"/>
                    </a:cubicBezTo>
                    <a:cubicBezTo>
                      <a:pt x="23" y="8"/>
                      <a:pt x="20" y="8"/>
                      <a:pt x="20" y="8"/>
                    </a:cubicBezTo>
                    <a:cubicBezTo>
                      <a:pt x="20" y="8"/>
                      <a:pt x="20" y="6"/>
                      <a:pt x="19" y="6"/>
                    </a:cubicBezTo>
                    <a:cubicBezTo>
                      <a:pt x="19" y="6"/>
                      <a:pt x="17" y="6"/>
                      <a:pt x="17" y="6"/>
                    </a:cubicBezTo>
                    <a:cubicBezTo>
                      <a:pt x="17" y="6"/>
                      <a:pt x="17" y="3"/>
                      <a:pt x="15" y="2"/>
                    </a:cubicBezTo>
                    <a:cubicBezTo>
                      <a:pt x="13" y="1"/>
                      <a:pt x="8" y="1"/>
                      <a:pt x="7" y="1"/>
                    </a:cubicBezTo>
                    <a:cubicBezTo>
                      <a:pt x="6" y="0"/>
                      <a:pt x="2" y="0"/>
                      <a:pt x="2" y="0"/>
                    </a:cubicBez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298"/>
              <p:cNvSpPr/>
              <p:nvPr>
                <p:custDataLst>
                  <p:tags r:id="rId113"/>
                </p:custDataLst>
              </p:nvPr>
            </p:nvSpPr>
            <p:spPr bwMode="auto">
              <a:xfrm>
                <a:off x="4537076" y="4086226"/>
                <a:ext cx="993775" cy="1052513"/>
              </a:xfrm>
              <a:custGeom>
                <a:avLst/>
                <a:gdLst>
                  <a:gd name="T0" fmla="*/ 55 w 57"/>
                  <a:gd name="T1" fmla="*/ 7 h 61"/>
                  <a:gd name="T2" fmla="*/ 33 w 57"/>
                  <a:gd name="T3" fmla="*/ 9 h 61"/>
                  <a:gd name="T4" fmla="*/ 23 w 57"/>
                  <a:gd name="T5" fmla="*/ 15 h 61"/>
                  <a:gd name="T6" fmla="*/ 29 w 57"/>
                  <a:gd name="T7" fmla="*/ 9 h 61"/>
                  <a:gd name="T8" fmla="*/ 22 w 57"/>
                  <a:gd name="T9" fmla="*/ 15 h 61"/>
                  <a:gd name="T10" fmla="*/ 26 w 57"/>
                  <a:gd name="T11" fmla="*/ 9 h 61"/>
                  <a:gd name="T12" fmla="*/ 20 w 57"/>
                  <a:gd name="T13" fmla="*/ 15 h 61"/>
                  <a:gd name="T14" fmla="*/ 21 w 57"/>
                  <a:gd name="T15" fmla="*/ 9 h 61"/>
                  <a:gd name="T16" fmla="*/ 22 w 57"/>
                  <a:gd name="T17" fmla="*/ 9 h 61"/>
                  <a:gd name="T18" fmla="*/ 20 w 57"/>
                  <a:gd name="T19" fmla="*/ 9 h 61"/>
                  <a:gd name="T20" fmla="*/ 18 w 57"/>
                  <a:gd name="T21" fmla="*/ 13 h 61"/>
                  <a:gd name="T22" fmla="*/ 19 w 57"/>
                  <a:gd name="T23" fmla="*/ 8 h 61"/>
                  <a:gd name="T24" fmla="*/ 16 w 57"/>
                  <a:gd name="T25" fmla="*/ 10 h 61"/>
                  <a:gd name="T26" fmla="*/ 16 w 57"/>
                  <a:gd name="T27" fmla="*/ 11 h 61"/>
                  <a:gd name="T28" fmla="*/ 16 w 57"/>
                  <a:gd name="T29" fmla="*/ 1 h 61"/>
                  <a:gd name="T30" fmla="*/ 15 w 57"/>
                  <a:gd name="T31" fmla="*/ 1 h 61"/>
                  <a:gd name="T32" fmla="*/ 12 w 57"/>
                  <a:gd name="T33" fmla="*/ 0 h 61"/>
                  <a:gd name="T34" fmla="*/ 11 w 57"/>
                  <a:gd name="T35" fmla="*/ 1 h 61"/>
                  <a:gd name="T36" fmla="*/ 7 w 57"/>
                  <a:gd name="T37" fmla="*/ 1 h 61"/>
                  <a:gd name="T38" fmla="*/ 10 w 57"/>
                  <a:gd name="T39" fmla="*/ 3 h 61"/>
                  <a:gd name="T40" fmla="*/ 1 w 57"/>
                  <a:gd name="T41" fmla="*/ 0 h 61"/>
                  <a:gd name="T42" fmla="*/ 0 w 57"/>
                  <a:gd name="T43" fmla="*/ 1 h 61"/>
                  <a:gd name="T44" fmla="*/ 0 w 57"/>
                  <a:gd name="T45" fmla="*/ 1 h 61"/>
                  <a:gd name="T46" fmla="*/ 4 w 57"/>
                  <a:gd name="T47" fmla="*/ 4 h 61"/>
                  <a:gd name="T48" fmla="*/ 2 w 57"/>
                  <a:gd name="T49" fmla="*/ 16 h 61"/>
                  <a:gd name="T50" fmla="*/ 1 w 57"/>
                  <a:gd name="T51" fmla="*/ 24 h 61"/>
                  <a:gd name="T52" fmla="*/ 2 w 57"/>
                  <a:gd name="T53" fmla="*/ 27 h 61"/>
                  <a:gd name="T54" fmla="*/ 3 w 57"/>
                  <a:gd name="T55" fmla="*/ 30 h 61"/>
                  <a:gd name="T56" fmla="*/ 5 w 57"/>
                  <a:gd name="T57" fmla="*/ 17 h 61"/>
                  <a:gd name="T58" fmla="*/ 6 w 57"/>
                  <a:gd name="T59" fmla="*/ 5 h 61"/>
                  <a:gd name="T60" fmla="*/ 6 w 57"/>
                  <a:gd name="T61" fmla="*/ 18 h 61"/>
                  <a:gd name="T62" fmla="*/ 6 w 57"/>
                  <a:gd name="T63" fmla="*/ 31 h 61"/>
                  <a:gd name="T64" fmla="*/ 16 w 57"/>
                  <a:gd name="T65" fmla="*/ 55 h 61"/>
                  <a:gd name="T66" fmla="*/ 21 w 57"/>
                  <a:gd name="T67" fmla="*/ 61 h 61"/>
                  <a:gd name="T68" fmla="*/ 19 w 57"/>
                  <a:gd name="T69" fmla="*/ 38 h 61"/>
                  <a:gd name="T70" fmla="*/ 18 w 57"/>
                  <a:gd name="T71" fmla="*/ 17 h 61"/>
                  <a:gd name="T72" fmla="*/ 25 w 57"/>
                  <a:gd name="T73" fmla="*/ 16 h 61"/>
                  <a:gd name="T74" fmla="*/ 32 w 57"/>
                  <a:gd name="T75" fmla="*/ 15 h 61"/>
                  <a:gd name="T76" fmla="*/ 31 w 57"/>
                  <a:gd name="T77" fmla="*/ 17 h 61"/>
                  <a:gd name="T78" fmla="*/ 39 w 57"/>
                  <a:gd name="T79" fmla="*/ 16 h 61"/>
                  <a:gd name="T80" fmla="*/ 57 w 57"/>
                  <a:gd name="T81" fmla="*/ 14 h 61"/>
                  <a:gd name="T82" fmla="*/ 55 w 57"/>
                  <a:gd name="T83"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 h="61">
                    <a:moveTo>
                      <a:pt x="55" y="7"/>
                    </a:moveTo>
                    <a:cubicBezTo>
                      <a:pt x="54" y="6"/>
                      <a:pt x="33" y="9"/>
                      <a:pt x="33" y="9"/>
                    </a:cubicBezTo>
                    <a:cubicBezTo>
                      <a:pt x="33" y="9"/>
                      <a:pt x="26" y="15"/>
                      <a:pt x="23" y="15"/>
                    </a:cubicBezTo>
                    <a:cubicBezTo>
                      <a:pt x="23" y="15"/>
                      <a:pt x="31" y="11"/>
                      <a:pt x="29" y="9"/>
                    </a:cubicBezTo>
                    <a:cubicBezTo>
                      <a:pt x="28" y="7"/>
                      <a:pt x="22" y="15"/>
                      <a:pt x="22" y="15"/>
                    </a:cubicBezTo>
                    <a:cubicBezTo>
                      <a:pt x="22" y="15"/>
                      <a:pt x="23" y="11"/>
                      <a:pt x="26" y="9"/>
                    </a:cubicBezTo>
                    <a:cubicBezTo>
                      <a:pt x="26" y="9"/>
                      <a:pt x="23" y="8"/>
                      <a:pt x="20" y="15"/>
                    </a:cubicBezTo>
                    <a:cubicBezTo>
                      <a:pt x="20" y="15"/>
                      <a:pt x="20" y="11"/>
                      <a:pt x="21" y="9"/>
                    </a:cubicBezTo>
                    <a:cubicBezTo>
                      <a:pt x="22" y="9"/>
                      <a:pt x="22" y="9"/>
                      <a:pt x="22" y="9"/>
                    </a:cubicBezTo>
                    <a:cubicBezTo>
                      <a:pt x="23" y="8"/>
                      <a:pt x="21" y="8"/>
                      <a:pt x="20" y="9"/>
                    </a:cubicBezTo>
                    <a:cubicBezTo>
                      <a:pt x="19" y="10"/>
                      <a:pt x="18" y="13"/>
                      <a:pt x="18" y="13"/>
                    </a:cubicBezTo>
                    <a:cubicBezTo>
                      <a:pt x="18" y="13"/>
                      <a:pt x="17" y="8"/>
                      <a:pt x="19" y="8"/>
                    </a:cubicBezTo>
                    <a:cubicBezTo>
                      <a:pt x="19" y="8"/>
                      <a:pt x="16" y="6"/>
                      <a:pt x="16" y="10"/>
                    </a:cubicBezTo>
                    <a:cubicBezTo>
                      <a:pt x="16" y="11"/>
                      <a:pt x="16" y="11"/>
                      <a:pt x="16" y="11"/>
                    </a:cubicBezTo>
                    <a:cubicBezTo>
                      <a:pt x="17" y="15"/>
                      <a:pt x="12" y="4"/>
                      <a:pt x="16" y="1"/>
                    </a:cubicBezTo>
                    <a:cubicBezTo>
                      <a:pt x="16" y="1"/>
                      <a:pt x="15" y="1"/>
                      <a:pt x="15" y="1"/>
                    </a:cubicBezTo>
                    <a:cubicBezTo>
                      <a:pt x="14" y="0"/>
                      <a:pt x="13" y="0"/>
                      <a:pt x="12" y="0"/>
                    </a:cubicBezTo>
                    <a:cubicBezTo>
                      <a:pt x="11" y="1"/>
                      <a:pt x="11" y="1"/>
                      <a:pt x="11" y="1"/>
                    </a:cubicBezTo>
                    <a:cubicBezTo>
                      <a:pt x="11" y="1"/>
                      <a:pt x="7" y="1"/>
                      <a:pt x="7" y="1"/>
                    </a:cubicBezTo>
                    <a:cubicBezTo>
                      <a:pt x="8" y="1"/>
                      <a:pt x="9" y="3"/>
                      <a:pt x="10" y="3"/>
                    </a:cubicBezTo>
                    <a:cubicBezTo>
                      <a:pt x="10" y="3"/>
                      <a:pt x="4" y="2"/>
                      <a:pt x="1" y="0"/>
                    </a:cubicBezTo>
                    <a:cubicBezTo>
                      <a:pt x="0" y="1"/>
                      <a:pt x="0" y="1"/>
                      <a:pt x="0" y="1"/>
                    </a:cubicBezTo>
                    <a:cubicBezTo>
                      <a:pt x="0" y="1"/>
                      <a:pt x="0" y="1"/>
                      <a:pt x="0" y="1"/>
                    </a:cubicBezTo>
                    <a:cubicBezTo>
                      <a:pt x="2" y="2"/>
                      <a:pt x="4" y="4"/>
                      <a:pt x="4" y="4"/>
                    </a:cubicBezTo>
                    <a:cubicBezTo>
                      <a:pt x="5" y="5"/>
                      <a:pt x="2" y="8"/>
                      <a:pt x="2" y="16"/>
                    </a:cubicBezTo>
                    <a:cubicBezTo>
                      <a:pt x="2" y="19"/>
                      <a:pt x="2" y="22"/>
                      <a:pt x="1" y="24"/>
                    </a:cubicBezTo>
                    <a:cubicBezTo>
                      <a:pt x="1" y="25"/>
                      <a:pt x="2" y="26"/>
                      <a:pt x="2" y="27"/>
                    </a:cubicBezTo>
                    <a:cubicBezTo>
                      <a:pt x="2" y="27"/>
                      <a:pt x="2" y="28"/>
                      <a:pt x="3" y="30"/>
                    </a:cubicBezTo>
                    <a:cubicBezTo>
                      <a:pt x="5" y="17"/>
                      <a:pt x="5" y="17"/>
                      <a:pt x="5" y="17"/>
                    </a:cubicBezTo>
                    <a:cubicBezTo>
                      <a:pt x="6" y="5"/>
                      <a:pt x="6" y="5"/>
                      <a:pt x="6" y="5"/>
                    </a:cubicBezTo>
                    <a:cubicBezTo>
                      <a:pt x="6" y="18"/>
                      <a:pt x="6" y="18"/>
                      <a:pt x="6" y="18"/>
                    </a:cubicBezTo>
                    <a:cubicBezTo>
                      <a:pt x="6" y="18"/>
                      <a:pt x="5" y="30"/>
                      <a:pt x="6" y="31"/>
                    </a:cubicBezTo>
                    <a:cubicBezTo>
                      <a:pt x="8" y="32"/>
                      <a:pt x="15" y="54"/>
                      <a:pt x="16" y="55"/>
                    </a:cubicBezTo>
                    <a:cubicBezTo>
                      <a:pt x="17" y="55"/>
                      <a:pt x="21" y="61"/>
                      <a:pt x="21" y="61"/>
                    </a:cubicBezTo>
                    <a:cubicBezTo>
                      <a:pt x="21" y="61"/>
                      <a:pt x="19" y="39"/>
                      <a:pt x="19" y="38"/>
                    </a:cubicBezTo>
                    <a:cubicBezTo>
                      <a:pt x="19" y="36"/>
                      <a:pt x="18" y="17"/>
                      <a:pt x="18" y="17"/>
                    </a:cubicBezTo>
                    <a:cubicBezTo>
                      <a:pt x="18" y="17"/>
                      <a:pt x="24" y="17"/>
                      <a:pt x="25" y="16"/>
                    </a:cubicBezTo>
                    <a:cubicBezTo>
                      <a:pt x="26" y="16"/>
                      <a:pt x="31" y="15"/>
                      <a:pt x="32" y="15"/>
                    </a:cubicBezTo>
                    <a:cubicBezTo>
                      <a:pt x="32" y="15"/>
                      <a:pt x="30" y="16"/>
                      <a:pt x="31" y="17"/>
                    </a:cubicBezTo>
                    <a:cubicBezTo>
                      <a:pt x="32" y="18"/>
                      <a:pt x="37" y="17"/>
                      <a:pt x="39" y="16"/>
                    </a:cubicBezTo>
                    <a:cubicBezTo>
                      <a:pt x="40" y="16"/>
                      <a:pt x="57" y="14"/>
                      <a:pt x="57" y="14"/>
                    </a:cubicBezTo>
                    <a:cubicBezTo>
                      <a:pt x="57" y="14"/>
                      <a:pt x="57" y="8"/>
                      <a:pt x="55" y="7"/>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299"/>
              <p:cNvSpPr/>
              <p:nvPr>
                <p:custDataLst>
                  <p:tags r:id="rId114"/>
                </p:custDataLst>
              </p:nvPr>
            </p:nvSpPr>
            <p:spPr bwMode="auto">
              <a:xfrm>
                <a:off x="4344988" y="4086226"/>
                <a:ext cx="157163" cy="708025"/>
              </a:xfrm>
              <a:custGeom>
                <a:avLst/>
                <a:gdLst>
                  <a:gd name="T0" fmla="*/ 0 w 9"/>
                  <a:gd name="T1" fmla="*/ 37 h 41"/>
                  <a:gd name="T2" fmla="*/ 5 w 9"/>
                  <a:gd name="T3" fmla="*/ 41 h 41"/>
                  <a:gd name="T4" fmla="*/ 9 w 9"/>
                  <a:gd name="T5" fmla="*/ 36 h 41"/>
                  <a:gd name="T6" fmla="*/ 8 w 9"/>
                  <a:gd name="T7" fmla="*/ 9 h 41"/>
                  <a:gd name="T8" fmla="*/ 6 w 9"/>
                  <a:gd name="T9" fmla="*/ 5 h 41"/>
                  <a:gd name="T10" fmla="*/ 7 w 9"/>
                  <a:gd name="T11" fmla="*/ 3 h 41"/>
                  <a:gd name="T12" fmla="*/ 5 w 9"/>
                  <a:gd name="T13" fmla="*/ 1 h 41"/>
                  <a:gd name="T14" fmla="*/ 3 w 9"/>
                  <a:gd name="T15" fmla="*/ 5 h 41"/>
                  <a:gd name="T16" fmla="*/ 1 w 9"/>
                  <a:gd name="T17" fmla="*/ 9 h 41"/>
                  <a:gd name="T18" fmla="*/ 0 w 9"/>
                  <a:gd name="T19"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41">
                    <a:moveTo>
                      <a:pt x="0" y="37"/>
                    </a:moveTo>
                    <a:cubicBezTo>
                      <a:pt x="5" y="41"/>
                      <a:pt x="5" y="41"/>
                      <a:pt x="5" y="41"/>
                    </a:cubicBezTo>
                    <a:cubicBezTo>
                      <a:pt x="9" y="36"/>
                      <a:pt x="9" y="36"/>
                      <a:pt x="9" y="36"/>
                    </a:cubicBezTo>
                    <a:cubicBezTo>
                      <a:pt x="9" y="36"/>
                      <a:pt x="8" y="10"/>
                      <a:pt x="8" y="9"/>
                    </a:cubicBezTo>
                    <a:cubicBezTo>
                      <a:pt x="8" y="8"/>
                      <a:pt x="6" y="5"/>
                      <a:pt x="6" y="5"/>
                    </a:cubicBezTo>
                    <a:cubicBezTo>
                      <a:pt x="7" y="3"/>
                      <a:pt x="7" y="3"/>
                      <a:pt x="7" y="3"/>
                    </a:cubicBezTo>
                    <a:cubicBezTo>
                      <a:pt x="7" y="3"/>
                      <a:pt x="7" y="0"/>
                      <a:pt x="5" y="1"/>
                    </a:cubicBezTo>
                    <a:cubicBezTo>
                      <a:pt x="3" y="2"/>
                      <a:pt x="3" y="5"/>
                      <a:pt x="3" y="5"/>
                    </a:cubicBezTo>
                    <a:cubicBezTo>
                      <a:pt x="1" y="9"/>
                      <a:pt x="1" y="9"/>
                      <a:pt x="1" y="9"/>
                    </a:cubicBezTo>
                    <a:lnTo>
                      <a:pt x="0" y="37"/>
                    </a:ln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50" name="组合 49"/>
          <p:cNvGrpSpPr/>
          <p:nvPr>
            <p:custDataLst>
              <p:tags r:id="rId4"/>
            </p:custDataLst>
          </p:nvPr>
        </p:nvGrpSpPr>
        <p:grpSpPr>
          <a:xfrm>
            <a:off x="6796944" y="954402"/>
            <a:ext cx="2854865" cy="2016224"/>
            <a:chOff x="6985553" y="1340768"/>
            <a:chExt cx="2854865" cy="2016224"/>
          </a:xfrm>
        </p:grpSpPr>
        <p:sp>
          <p:nvSpPr>
            <p:cNvPr id="51" name="弦形 50"/>
            <p:cNvSpPr/>
            <p:nvPr>
              <p:custDataLst>
                <p:tags r:id="rId37"/>
              </p:custDataLst>
            </p:nvPr>
          </p:nvSpPr>
          <p:spPr>
            <a:xfrm rot="4202246">
              <a:off x="7824194" y="1340768"/>
              <a:ext cx="2016224" cy="2016224"/>
            </a:xfrm>
            <a:prstGeom prst="chord">
              <a:avLst>
                <a:gd name="adj1" fmla="val 2976139"/>
                <a:gd name="adj2" fmla="val 101488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3" name="组合 52"/>
            <p:cNvGrpSpPr/>
            <p:nvPr/>
          </p:nvGrpSpPr>
          <p:grpSpPr>
            <a:xfrm>
              <a:off x="6985553" y="1648569"/>
              <a:ext cx="467345" cy="1634820"/>
              <a:chOff x="2376488" y="3625851"/>
              <a:chExt cx="835025" cy="2920999"/>
            </a:xfrm>
          </p:grpSpPr>
          <p:sp>
            <p:nvSpPr>
              <p:cNvPr id="54" name="AutoShape 202"/>
              <p:cNvSpPr>
                <a:spLocks noChangeAspect="1" noChangeArrowheads="1" noTextEdit="1"/>
              </p:cNvSpPr>
              <p:nvPr>
                <p:custDataLst>
                  <p:tags r:id="rId38"/>
                </p:custDataLst>
              </p:nvPr>
            </p:nvSpPr>
            <p:spPr bwMode="auto">
              <a:xfrm>
                <a:off x="2376488" y="3675063"/>
                <a:ext cx="835025" cy="284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204"/>
              <p:cNvSpPr/>
              <p:nvPr>
                <p:custDataLst>
                  <p:tags r:id="rId39"/>
                </p:custDataLst>
              </p:nvPr>
            </p:nvSpPr>
            <p:spPr bwMode="auto">
              <a:xfrm>
                <a:off x="2681288" y="5597525"/>
                <a:ext cx="227013" cy="830262"/>
              </a:xfrm>
              <a:custGeom>
                <a:avLst/>
                <a:gdLst>
                  <a:gd name="T0" fmla="*/ 0 w 9"/>
                  <a:gd name="T1" fmla="*/ 34 h 35"/>
                  <a:gd name="T2" fmla="*/ 6 w 9"/>
                  <a:gd name="T3" fmla="*/ 30 h 35"/>
                  <a:gd name="T4" fmla="*/ 8 w 9"/>
                  <a:gd name="T5" fmla="*/ 26 h 35"/>
                  <a:gd name="T6" fmla="*/ 7 w 9"/>
                  <a:gd name="T7" fmla="*/ 21 h 35"/>
                  <a:gd name="T8" fmla="*/ 9 w 9"/>
                  <a:gd name="T9" fmla="*/ 13 h 35"/>
                  <a:gd name="T10" fmla="*/ 5 w 9"/>
                  <a:gd name="T11" fmla="*/ 0 h 35"/>
                  <a:gd name="T12" fmla="*/ 0 w 9"/>
                  <a:gd name="T13" fmla="*/ 0 h 35"/>
                  <a:gd name="T14" fmla="*/ 1 w 9"/>
                  <a:gd name="T15" fmla="*/ 4 h 35"/>
                  <a:gd name="T16" fmla="*/ 3 w 9"/>
                  <a:gd name="T17" fmla="*/ 24 h 35"/>
                  <a:gd name="T18" fmla="*/ 3 w 9"/>
                  <a:gd name="T19" fmla="*/ 27 h 35"/>
                  <a:gd name="T20" fmla="*/ 1 w 9"/>
                  <a:gd name="T21" fmla="*/ 32 h 35"/>
                  <a:gd name="T22" fmla="*/ 0 w 9"/>
                  <a:gd name="T23"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5">
                    <a:moveTo>
                      <a:pt x="0" y="34"/>
                    </a:moveTo>
                    <a:cubicBezTo>
                      <a:pt x="0" y="34"/>
                      <a:pt x="5" y="35"/>
                      <a:pt x="6" y="30"/>
                    </a:cubicBezTo>
                    <a:cubicBezTo>
                      <a:pt x="8" y="25"/>
                      <a:pt x="8" y="26"/>
                      <a:pt x="8" y="26"/>
                    </a:cubicBezTo>
                    <a:cubicBezTo>
                      <a:pt x="8" y="26"/>
                      <a:pt x="7" y="23"/>
                      <a:pt x="7" y="21"/>
                    </a:cubicBezTo>
                    <a:cubicBezTo>
                      <a:pt x="7" y="19"/>
                      <a:pt x="9" y="14"/>
                      <a:pt x="9" y="13"/>
                    </a:cubicBezTo>
                    <a:cubicBezTo>
                      <a:pt x="9" y="12"/>
                      <a:pt x="5" y="0"/>
                      <a:pt x="5" y="0"/>
                    </a:cubicBezTo>
                    <a:cubicBezTo>
                      <a:pt x="0" y="0"/>
                      <a:pt x="0" y="0"/>
                      <a:pt x="0" y="0"/>
                    </a:cubicBezTo>
                    <a:cubicBezTo>
                      <a:pt x="0" y="0"/>
                      <a:pt x="0" y="3"/>
                      <a:pt x="1" y="4"/>
                    </a:cubicBezTo>
                    <a:cubicBezTo>
                      <a:pt x="1" y="4"/>
                      <a:pt x="3" y="23"/>
                      <a:pt x="3" y="24"/>
                    </a:cubicBezTo>
                    <a:cubicBezTo>
                      <a:pt x="3" y="25"/>
                      <a:pt x="3" y="27"/>
                      <a:pt x="3" y="27"/>
                    </a:cubicBezTo>
                    <a:cubicBezTo>
                      <a:pt x="3" y="28"/>
                      <a:pt x="2" y="31"/>
                      <a:pt x="1" y="32"/>
                    </a:cubicBezTo>
                    <a:cubicBezTo>
                      <a:pt x="1" y="32"/>
                      <a:pt x="1" y="33"/>
                      <a:pt x="0" y="34"/>
                    </a:cubicBezTo>
                    <a:close/>
                  </a:path>
                </a:pathLst>
              </a:custGeom>
              <a:solidFill>
                <a:srgbClr val="F1B1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Freeform 205"/>
              <p:cNvSpPr/>
              <p:nvPr>
                <p:custDataLst>
                  <p:tags r:id="rId40"/>
                </p:custDataLst>
              </p:nvPr>
            </p:nvSpPr>
            <p:spPr bwMode="auto">
              <a:xfrm>
                <a:off x="2806701" y="6215063"/>
                <a:ext cx="76200" cy="166687"/>
              </a:xfrm>
              <a:custGeom>
                <a:avLst/>
                <a:gdLst>
                  <a:gd name="T0" fmla="*/ 0 w 3"/>
                  <a:gd name="T1" fmla="*/ 7 h 7"/>
                  <a:gd name="T2" fmla="*/ 0 w 3"/>
                  <a:gd name="T3" fmla="*/ 5 h 7"/>
                  <a:gd name="T4" fmla="*/ 2 w 3"/>
                  <a:gd name="T5" fmla="*/ 0 h 7"/>
                  <a:gd name="T6" fmla="*/ 3 w 3"/>
                  <a:gd name="T7" fmla="*/ 0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cubicBezTo>
                      <a:pt x="0" y="7"/>
                      <a:pt x="0" y="5"/>
                      <a:pt x="0" y="5"/>
                    </a:cubicBezTo>
                    <a:cubicBezTo>
                      <a:pt x="1" y="5"/>
                      <a:pt x="2" y="1"/>
                      <a:pt x="2" y="0"/>
                    </a:cubicBezTo>
                    <a:cubicBezTo>
                      <a:pt x="3" y="0"/>
                      <a:pt x="3" y="0"/>
                      <a:pt x="3" y="0"/>
                    </a:cubicBezTo>
                    <a:lnTo>
                      <a:pt x="0" y="7"/>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206"/>
              <p:cNvSpPr/>
              <p:nvPr>
                <p:custDataLst>
                  <p:tags r:id="rId41"/>
                </p:custDataLst>
              </p:nvPr>
            </p:nvSpPr>
            <p:spPr bwMode="auto">
              <a:xfrm>
                <a:off x="2630488" y="6334125"/>
                <a:ext cx="227013" cy="165100"/>
              </a:xfrm>
              <a:custGeom>
                <a:avLst/>
                <a:gdLst>
                  <a:gd name="T0" fmla="*/ 0 w 9"/>
                  <a:gd name="T1" fmla="*/ 5 h 7"/>
                  <a:gd name="T2" fmla="*/ 0 w 9"/>
                  <a:gd name="T3" fmla="*/ 6 h 7"/>
                  <a:gd name="T4" fmla="*/ 3 w 9"/>
                  <a:gd name="T5" fmla="*/ 6 h 7"/>
                  <a:gd name="T6" fmla="*/ 8 w 9"/>
                  <a:gd name="T7" fmla="*/ 2 h 7"/>
                  <a:gd name="T8" fmla="*/ 9 w 9"/>
                  <a:gd name="T9" fmla="*/ 0 h 7"/>
                  <a:gd name="T10" fmla="*/ 5 w 9"/>
                  <a:gd name="T11" fmla="*/ 3 h 7"/>
                  <a:gd name="T12" fmla="*/ 2 w 9"/>
                  <a:gd name="T13" fmla="*/ 3 h 7"/>
                  <a:gd name="T14" fmla="*/ 0 w 9"/>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0" y="5"/>
                    </a:moveTo>
                    <a:cubicBezTo>
                      <a:pt x="0" y="5"/>
                      <a:pt x="0" y="5"/>
                      <a:pt x="0" y="6"/>
                    </a:cubicBezTo>
                    <a:cubicBezTo>
                      <a:pt x="1" y="7"/>
                      <a:pt x="2" y="7"/>
                      <a:pt x="3" y="6"/>
                    </a:cubicBezTo>
                    <a:cubicBezTo>
                      <a:pt x="7" y="5"/>
                      <a:pt x="8" y="2"/>
                      <a:pt x="8" y="2"/>
                    </a:cubicBezTo>
                    <a:cubicBezTo>
                      <a:pt x="9" y="0"/>
                      <a:pt x="9" y="0"/>
                      <a:pt x="9" y="0"/>
                    </a:cubicBezTo>
                    <a:cubicBezTo>
                      <a:pt x="9" y="0"/>
                      <a:pt x="6" y="2"/>
                      <a:pt x="5" y="3"/>
                    </a:cubicBezTo>
                    <a:cubicBezTo>
                      <a:pt x="4" y="3"/>
                      <a:pt x="2" y="3"/>
                      <a:pt x="2" y="3"/>
                    </a:cubicBez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207"/>
              <p:cNvSpPr/>
              <p:nvPr>
                <p:custDataLst>
                  <p:tags r:id="rId42"/>
                </p:custDataLst>
              </p:nvPr>
            </p:nvSpPr>
            <p:spPr bwMode="auto">
              <a:xfrm>
                <a:off x="2681288" y="5597525"/>
                <a:ext cx="227013" cy="665162"/>
              </a:xfrm>
              <a:custGeom>
                <a:avLst/>
                <a:gdLst>
                  <a:gd name="T0" fmla="*/ 0 w 9"/>
                  <a:gd name="T1" fmla="*/ 0 h 28"/>
                  <a:gd name="T2" fmla="*/ 0 w 9"/>
                  <a:gd name="T3" fmla="*/ 2 h 28"/>
                  <a:gd name="T4" fmla="*/ 1 w 9"/>
                  <a:gd name="T5" fmla="*/ 1 h 28"/>
                  <a:gd name="T6" fmla="*/ 6 w 9"/>
                  <a:gd name="T7" fmla="*/ 4 h 28"/>
                  <a:gd name="T8" fmla="*/ 7 w 9"/>
                  <a:gd name="T9" fmla="*/ 14 h 28"/>
                  <a:gd name="T10" fmla="*/ 6 w 9"/>
                  <a:gd name="T11" fmla="*/ 22 h 28"/>
                  <a:gd name="T12" fmla="*/ 5 w 9"/>
                  <a:gd name="T13" fmla="*/ 27 h 28"/>
                  <a:gd name="T14" fmla="*/ 6 w 9"/>
                  <a:gd name="T15" fmla="*/ 27 h 28"/>
                  <a:gd name="T16" fmla="*/ 7 w 9"/>
                  <a:gd name="T17" fmla="*/ 27 h 28"/>
                  <a:gd name="T18" fmla="*/ 8 w 9"/>
                  <a:gd name="T19" fmla="*/ 26 h 28"/>
                  <a:gd name="T20" fmla="*/ 7 w 9"/>
                  <a:gd name="T21" fmla="*/ 21 h 28"/>
                  <a:gd name="T22" fmla="*/ 9 w 9"/>
                  <a:gd name="T23" fmla="*/ 13 h 28"/>
                  <a:gd name="T24" fmla="*/ 5 w 9"/>
                  <a:gd name="T25" fmla="*/ 0 h 28"/>
                  <a:gd name="T26" fmla="*/ 0 w 9"/>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28">
                    <a:moveTo>
                      <a:pt x="0" y="0"/>
                    </a:moveTo>
                    <a:cubicBezTo>
                      <a:pt x="0" y="0"/>
                      <a:pt x="0" y="1"/>
                      <a:pt x="0" y="2"/>
                    </a:cubicBezTo>
                    <a:cubicBezTo>
                      <a:pt x="0" y="1"/>
                      <a:pt x="1" y="1"/>
                      <a:pt x="1" y="1"/>
                    </a:cubicBezTo>
                    <a:cubicBezTo>
                      <a:pt x="1" y="1"/>
                      <a:pt x="5" y="3"/>
                      <a:pt x="6" y="4"/>
                    </a:cubicBezTo>
                    <a:cubicBezTo>
                      <a:pt x="6" y="6"/>
                      <a:pt x="7" y="12"/>
                      <a:pt x="7" y="14"/>
                    </a:cubicBezTo>
                    <a:cubicBezTo>
                      <a:pt x="6" y="16"/>
                      <a:pt x="6" y="21"/>
                      <a:pt x="6" y="22"/>
                    </a:cubicBezTo>
                    <a:cubicBezTo>
                      <a:pt x="6" y="23"/>
                      <a:pt x="6" y="26"/>
                      <a:pt x="5" y="27"/>
                    </a:cubicBezTo>
                    <a:cubicBezTo>
                      <a:pt x="5" y="27"/>
                      <a:pt x="5" y="28"/>
                      <a:pt x="6" y="27"/>
                    </a:cubicBezTo>
                    <a:cubicBezTo>
                      <a:pt x="7" y="27"/>
                      <a:pt x="7" y="27"/>
                      <a:pt x="7" y="27"/>
                    </a:cubicBezTo>
                    <a:cubicBezTo>
                      <a:pt x="8" y="26"/>
                      <a:pt x="8" y="26"/>
                      <a:pt x="8" y="26"/>
                    </a:cubicBezTo>
                    <a:cubicBezTo>
                      <a:pt x="8" y="26"/>
                      <a:pt x="7" y="23"/>
                      <a:pt x="7" y="21"/>
                    </a:cubicBezTo>
                    <a:cubicBezTo>
                      <a:pt x="7" y="19"/>
                      <a:pt x="9" y="14"/>
                      <a:pt x="9" y="13"/>
                    </a:cubicBezTo>
                    <a:cubicBezTo>
                      <a:pt x="9" y="12"/>
                      <a:pt x="5" y="0"/>
                      <a:pt x="5" y="0"/>
                    </a:cubicBezTo>
                    <a:lnTo>
                      <a:pt x="0" y="0"/>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208"/>
              <p:cNvSpPr/>
              <p:nvPr>
                <p:custDataLst>
                  <p:tags r:id="rId43"/>
                </p:custDataLst>
              </p:nvPr>
            </p:nvSpPr>
            <p:spPr bwMode="auto">
              <a:xfrm>
                <a:off x="2705101" y="5692775"/>
                <a:ext cx="76200" cy="23812"/>
              </a:xfrm>
              <a:custGeom>
                <a:avLst/>
                <a:gdLst>
                  <a:gd name="T0" fmla="*/ 0 w 3"/>
                  <a:gd name="T1" fmla="*/ 0 h 1"/>
                  <a:gd name="T2" fmla="*/ 0 w 3"/>
                  <a:gd name="T3" fmla="*/ 0 h 1"/>
                  <a:gd name="T4" fmla="*/ 0 w 3"/>
                  <a:gd name="T5" fmla="*/ 1 h 1"/>
                  <a:gd name="T6" fmla="*/ 3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0" y="0"/>
                      <a:pt x="0" y="1"/>
                      <a:pt x="0" y="1"/>
                    </a:cubicBezTo>
                    <a:cubicBezTo>
                      <a:pt x="3" y="0"/>
                      <a:pt x="3" y="0"/>
                      <a:pt x="3" y="0"/>
                    </a:cubicBezTo>
                    <a:cubicBezTo>
                      <a:pt x="3" y="0"/>
                      <a:pt x="1" y="1"/>
                      <a:pt x="0" y="0"/>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209"/>
              <p:cNvSpPr/>
              <p:nvPr>
                <p:custDataLst>
                  <p:tags r:id="rId44"/>
                </p:custDataLst>
              </p:nvPr>
            </p:nvSpPr>
            <p:spPr bwMode="auto">
              <a:xfrm>
                <a:off x="2781301" y="5573713"/>
                <a:ext cx="328613" cy="901700"/>
              </a:xfrm>
              <a:custGeom>
                <a:avLst/>
                <a:gdLst>
                  <a:gd name="T0" fmla="*/ 0 w 13"/>
                  <a:gd name="T1" fmla="*/ 37 h 38"/>
                  <a:gd name="T2" fmla="*/ 2 w 13"/>
                  <a:gd name="T3" fmla="*/ 31 h 38"/>
                  <a:gd name="T4" fmla="*/ 4 w 13"/>
                  <a:gd name="T5" fmla="*/ 25 h 38"/>
                  <a:gd name="T6" fmla="*/ 3 w 13"/>
                  <a:gd name="T7" fmla="*/ 6 h 38"/>
                  <a:gd name="T8" fmla="*/ 2 w 13"/>
                  <a:gd name="T9" fmla="*/ 1 h 38"/>
                  <a:gd name="T10" fmla="*/ 10 w 13"/>
                  <a:gd name="T11" fmla="*/ 0 h 38"/>
                  <a:gd name="T12" fmla="*/ 11 w 13"/>
                  <a:gd name="T13" fmla="*/ 5 h 38"/>
                  <a:gd name="T14" fmla="*/ 11 w 13"/>
                  <a:gd name="T15" fmla="*/ 18 h 38"/>
                  <a:gd name="T16" fmla="*/ 9 w 13"/>
                  <a:gd name="T17" fmla="*/ 29 h 38"/>
                  <a:gd name="T18" fmla="*/ 4 w 13"/>
                  <a:gd name="T19" fmla="*/ 38 h 38"/>
                  <a:gd name="T20" fmla="*/ 0 w 13"/>
                  <a:gd name="T21"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8">
                    <a:moveTo>
                      <a:pt x="0" y="37"/>
                    </a:moveTo>
                    <a:cubicBezTo>
                      <a:pt x="0" y="37"/>
                      <a:pt x="2" y="32"/>
                      <a:pt x="2" y="31"/>
                    </a:cubicBezTo>
                    <a:cubicBezTo>
                      <a:pt x="3" y="29"/>
                      <a:pt x="4" y="25"/>
                      <a:pt x="4" y="25"/>
                    </a:cubicBezTo>
                    <a:cubicBezTo>
                      <a:pt x="4" y="24"/>
                      <a:pt x="4" y="7"/>
                      <a:pt x="3" y="6"/>
                    </a:cubicBezTo>
                    <a:cubicBezTo>
                      <a:pt x="2" y="5"/>
                      <a:pt x="1" y="2"/>
                      <a:pt x="2" y="1"/>
                    </a:cubicBezTo>
                    <a:cubicBezTo>
                      <a:pt x="2" y="1"/>
                      <a:pt x="10" y="0"/>
                      <a:pt x="10" y="0"/>
                    </a:cubicBezTo>
                    <a:cubicBezTo>
                      <a:pt x="10" y="0"/>
                      <a:pt x="10" y="4"/>
                      <a:pt x="11" y="5"/>
                    </a:cubicBezTo>
                    <a:cubicBezTo>
                      <a:pt x="11" y="6"/>
                      <a:pt x="13" y="13"/>
                      <a:pt x="11" y="18"/>
                    </a:cubicBezTo>
                    <a:cubicBezTo>
                      <a:pt x="9" y="24"/>
                      <a:pt x="8" y="26"/>
                      <a:pt x="9" y="29"/>
                    </a:cubicBezTo>
                    <a:cubicBezTo>
                      <a:pt x="4" y="38"/>
                      <a:pt x="4" y="38"/>
                      <a:pt x="4" y="38"/>
                    </a:cubicBezTo>
                    <a:lnTo>
                      <a:pt x="0" y="37"/>
                    </a:lnTo>
                    <a:close/>
                  </a:path>
                </a:pathLst>
              </a:custGeom>
              <a:solidFill>
                <a:srgbClr val="F1B1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210"/>
              <p:cNvSpPr/>
              <p:nvPr>
                <p:custDataLst>
                  <p:tags r:id="rId45"/>
                </p:custDataLst>
              </p:nvPr>
            </p:nvSpPr>
            <p:spPr bwMode="auto">
              <a:xfrm>
                <a:off x="2933701" y="5597525"/>
                <a:ext cx="176213" cy="665162"/>
              </a:xfrm>
              <a:custGeom>
                <a:avLst/>
                <a:gdLst>
                  <a:gd name="T0" fmla="*/ 2 w 7"/>
                  <a:gd name="T1" fmla="*/ 1 h 28"/>
                  <a:gd name="T2" fmla="*/ 3 w 7"/>
                  <a:gd name="T3" fmla="*/ 6 h 28"/>
                  <a:gd name="T4" fmla="*/ 2 w 7"/>
                  <a:gd name="T5" fmla="*/ 22 h 28"/>
                  <a:gd name="T6" fmla="*/ 2 w 7"/>
                  <a:gd name="T7" fmla="*/ 28 h 28"/>
                  <a:gd name="T8" fmla="*/ 3 w 7"/>
                  <a:gd name="T9" fmla="*/ 27 h 28"/>
                  <a:gd name="T10" fmla="*/ 3 w 7"/>
                  <a:gd name="T11" fmla="*/ 27 h 28"/>
                  <a:gd name="T12" fmla="*/ 5 w 7"/>
                  <a:gd name="T13" fmla="*/ 17 h 28"/>
                  <a:gd name="T14" fmla="*/ 5 w 7"/>
                  <a:gd name="T15" fmla="*/ 4 h 28"/>
                  <a:gd name="T16" fmla="*/ 4 w 7"/>
                  <a:gd name="T17" fmla="*/ 0 h 28"/>
                  <a:gd name="T18" fmla="*/ 2 w 7"/>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8">
                    <a:moveTo>
                      <a:pt x="2" y="1"/>
                    </a:moveTo>
                    <a:cubicBezTo>
                      <a:pt x="2" y="1"/>
                      <a:pt x="3" y="5"/>
                      <a:pt x="3" y="6"/>
                    </a:cubicBezTo>
                    <a:cubicBezTo>
                      <a:pt x="4" y="6"/>
                      <a:pt x="5" y="15"/>
                      <a:pt x="2" y="22"/>
                    </a:cubicBezTo>
                    <a:cubicBezTo>
                      <a:pt x="2" y="22"/>
                      <a:pt x="0" y="26"/>
                      <a:pt x="2" y="28"/>
                    </a:cubicBezTo>
                    <a:cubicBezTo>
                      <a:pt x="2" y="28"/>
                      <a:pt x="2" y="26"/>
                      <a:pt x="3" y="27"/>
                    </a:cubicBezTo>
                    <a:cubicBezTo>
                      <a:pt x="3" y="27"/>
                      <a:pt x="3" y="27"/>
                      <a:pt x="3" y="27"/>
                    </a:cubicBezTo>
                    <a:cubicBezTo>
                      <a:pt x="2" y="24"/>
                      <a:pt x="3" y="22"/>
                      <a:pt x="5" y="17"/>
                    </a:cubicBezTo>
                    <a:cubicBezTo>
                      <a:pt x="7" y="12"/>
                      <a:pt x="5" y="5"/>
                      <a:pt x="5" y="4"/>
                    </a:cubicBezTo>
                    <a:cubicBezTo>
                      <a:pt x="4" y="4"/>
                      <a:pt x="4" y="1"/>
                      <a:pt x="4" y="0"/>
                    </a:cubicBezTo>
                    <a:lnTo>
                      <a:pt x="2" y="1"/>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211"/>
              <p:cNvSpPr/>
              <p:nvPr>
                <p:custDataLst>
                  <p:tags r:id="rId46"/>
                </p:custDataLst>
              </p:nvPr>
            </p:nvSpPr>
            <p:spPr bwMode="auto">
              <a:xfrm>
                <a:off x="2554288" y="4741863"/>
                <a:ext cx="530225" cy="974725"/>
              </a:xfrm>
              <a:custGeom>
                <a:avLst/>
                <a:gdLst>
                  <a:gd name="T0" fmla="*/ 0 w 21"/>
                  <a:gd name="T1" fmla="*/ 5 h 41"/>
                  <a:gd name="T2" fmla="*/ 4 w 21"/>
                  <a:gd name="T3" fmla="*/ 38 h 41"/>
                  <a:gd name="T4" fmla="*/ 19 w 21"/>
                  <a:gd name="T5" fmla="*/ 38 h 41"/>
                  <a:gd name="T6" fmla="*/ 20 w 21"/>
                  <a:gd name="T7" fmla="*/ 17 h 41"/>
                  <a:gd name="T8" fmla="*/ 21 w 21"/>
                  <a:gd name="T9" fmla="*/ 7 h 41"/>
                  <a:gd name="T10" fmla="*/ 19 w 21"/>
                  <a:gd name="T11" fmla="*/ 3 h 41"/>
                  <a:gd name="T12" fmla="*/ 3 w 21"/>
                  <a:gd name="T13" fmla="*/ 0 h 41"/>
                  <a:gd name="T14" fmla="*/ 0 w 21"/>
                  <a:gd name="T15" fmla="*/ 5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41">
                    <a:moveTo>
                      <a:pt x="0" y="5"/>
                    </a:moveTo>
                    <a:cubicBezTo>
                      <a:pt x="0" y="5"/>
                      <a:pt x="2" y="33"/>
                      <a:pt x="4" y="38"/>
                    </a:cubicBezTo>
                    <a:cubicBezTo>
                      <a:pt x="4" y="38"/>
                      <a:pt x="15" y="41"/>
                      <a:pt x="19" y="38"/>
                    </a:cubicBezTo>
                    <a:cubicBezTo>
                      <a:pt x="19" y="38"/>
                      <a:pt x="19" y="19"/>
                      <a:pt x="20" y="17"/>
                    </a:cubicBezTo>
                    <a:cubicBezTo>
                      <a:pt x="21" y="14"/>
                      <a:pt x="21" y="9"/>
                      <a:pt x="21" y="7"/>
                    </a:cubicBezTo>
                    <a:cubicBezTo>
                      <a:pt x="20" y="6"/>
                      <a:pt x="19" y="3"/>
                      <a:pt x="19" y="3"/>
                    </a:cubicBezTo>
                    <a:cubicBezTo>
                      <a:pt x="3" y="0"/>
                      <a:pt x="3" y="0"/>
                      <a:pt x="3" y="0"/>
                    </a:cubicBezTo>
                    <a:lnTo>
                      <a:pt x="0" y="5"/>
                    </a:ln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212"/>
              <p:cNvSpPr/>
              <p:nvPr>
                <p:custDataLst>
                  <p:tags r:id="rId47"/>
                </p:custDataLst>
              </p:nvPr>
            </p:nvSpPr>
            <p:spPr bwMode="auto">
              <a:xfrm>
                <a:off x="2832101" y="3935413"/>
                <a:ext cx="152400" cy="119062"/>
              </a:xfrm>
              <a:custGeom>
                <a:avLst/>
                <a:gdLst>
                  <a:gd name="T0" fmla="*/ 0 w 96"/>
                  <a:gd name="T1" fmla="*/ 45 h 75"/>
                  <a:gd name="T2" fmla="*/ 16 w 96"/>
                  <a:gd name="T3" fmla="*/ 75 h 75"/>
                  <a:gd name="T4" fmla="*/ 64 w 96"/>
                  <a:gd name="T5" fmla="*/ 75 h 75"/>
                  <a:gd name="T6" fmla="*/ 96 w 96"/>
                  <a:gd name="T7" fmla="*/ 0 h 75"/>
                  <a:gd name="T8" fmla="*/ 64 w 96"/>
                  <a:gd name="T9" fmla="*/ 0 h 75"/>
                  <a:gd name="T10" fmla="*/ 0 w 96"/>
                  <a:gd name="T11" fmla="*/ 45 h 75"/>
                </a:gdLst>
                <a:ahLst/>
                <a:cxnLst>
                  <a:cxn ang="0">
                    <a:pos x="T0" y="T1"/>
                  </a:cxn>
                  <a:cxn ang="0">
                    <a:pos x="T2" y="T3"/>
                  </a:cxn>
                  <a:cxn ang="0">
                    <a:pos x="T4" y="T5"/>
                  </a:cxn>
                  <a:cxn ang="0">
                    <a:pos x="T6" y="T7"/>
                  </a:cxn>
                  <a:cxn ang="0">
                    <a:pos x="T8" y="T9"/>
                  </a:cxn>
                  <a:cxn ang="0">
                    <a:pos x="T10" y="T11"/>
                  </a:cxn>
                </a:cxnLst>
                <a:rect l="0" t="0" r="r" b="b"/>
                <a:pathLst>
                  <a:path w="96" h="75">
                    <a:moveTo>
                      <a:pt x="0" y="45"/>
                    </a:moveTo>
                    <a:lnTo>
                      <a:pt x="16" y="75"/>
                    </a:lnTo>
                    <a:lnTo>
                      <a:pt x="64" y="75"/>
                    </a:lnTo>
                    <a:lnTo>
                      <a:pt x="96" y="0"/>
                    </a:lnTo>
                    <a:lnTo>
                      <a:pt x="64" y="0"/>
                    </a:lnTo>
                    <a:lnTo>
                      <a:pt x="0" y="45"/>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213"/>
              <p:cNvSpPr/>
              <p:nvPr>
                <p:custDataLst>
                  <p:tags r:id="rId48"/>
                </p:custDataLst>
              </p:nvPr>
            </p:nvSpPr>
            <p:spPr bwMode="auto">
              <a:xfrm>
                <a:off x="2681288" y="3673476"/>
                <a:ext cx="176213" cy="474662"/>
              </a:xfrm>
              <a:custGeom>
                <a:avLst/>
                <a:gdLst>
                  <a:gd name="T0" fmla="*/ 6 w 7"/>
                  <a:gd name="T1" fmla="*/ 20 h 20"/>
                  <a:gd name="T2" fmla="*/ 3 w 7"/>
                  <a:gd name="T3" fmla="*/ 16 h 20"/>
                  <a:gd name="T4" fmla="*/ 3 w 7"/>
                  <a:gd name="T5" fmla="*/ 13 h 20"/>
                  <a:gd name="T6" fmla="*/ 2 w 7"/>
                  <a:gd name="T7" fmla="*/ 9 h 20"/>
                  <a:gd name="T8" fmla="*/ 3 w 7"/>
                  <a:gd name="T9" fmla="*/ 1 h 20"/>
                  <a:gd name="T10" fmla="*/ 7 w 7"/>
                  <a:gd name="T11" fmla="*/ 0 h 20"/>
                  <a:gd name="T12" fmla="*/ 6 w 7"/>
                  <a:gd name="T13" fmla="*/ 2 h 20"/>
                  <a:gd name="T14" fmla="*/ 7 w 7"/>
                  <a:gd name="T15" fmla="*/ 16 h 20"/>
                  <a:gd name="T16" fmla="*/ 6 w 7"/>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0">
                    <a:moveTo>
                      <a:pt x="6" y="20"/>
                    </a:moveTo>
                    <a:cubicBezTo>
                      <a:pt x="6" y="20"/>
                      <a:pt x="4" y="17"/>
                      <a:pt x="3" y="16"/>
                    </a:cubicBezTo>
                    <a:cubicBezTo>
                      <a:pt x="2" y="15"/>
                      <a:pt x="3" y="13"/>
                      <a:pt x="3" y="13"/>
                    </a:cubicBezTo>
                    <a:cubicBezTo>
                      <a:pt x="3" y="13"/>
                      <a:pt x="2" y="11"/>
                      <a:pt x="2" y="9"/>
                    </a:cubicBezTo>
                    <a:cubicBezTo>
                      <a:pt x="2" y="8"/>
                      <a:pt x="0" y="3"/>
                      <a:pt x="3" y="1"/>
                    </a:cubicBezTo>
                    <a:cubicBezTo>
                      <a:pt x="5" y="0"/>
                      <a:pt x="7" y="0"/>
                      <a:pt x="7" y="0"/>
                    </a:cubicBezTo>
                    <a:cubicBezTo>
                      <a:pt x="7" y="0"/>
                      <a:pt x="7" y="2"/>
                      <a:pt x="6" y="2"/>
                    </a:cubicBezTo>
                    <a:cubicBezTo>
                      <a:pt x="5" y="3"/>
                      <a:pt x="7" y="16"/>
                      <a:pt x="7" y="16"/>
                    </a:cubicBezTo>
                    <a:lnTo>
                      <a:pt x="6" y="20"/>
                    </a:lnTo>
                    <a:close/>
                  </a:path>
                </a:pathLst>
              </a:custGeom>
              <a:solidFill>
                <a:srgbClr val="2815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214"/>
              <p:cNvSpPr/>
              <p:nvPr>
                <p:custDataLst>
                  <p:tags r:id="rId49"/>
                </p:custDataLst>
              </p:nvPr>
            </p:nvSpPr>
            <p:spPr bwMode="auto">
              <a:xfrm>
                <a:off x="2730501" y="4030663"/>
                <a:ext cx="228600" cy="188912"/>
              </a:xfrm>
              <a:custGeom>
                <a:avLst/>
                <a:gdLst>
                  <a:gd name="T0" fmla="*/ 0 w 9"/>
                  <a:gd name="T1" fmla="*/ 7 h 8"/>
                  <a:gd name="T2" fmla="*/ 2 w 9"/>
                  <a:gd name="T3" fmla="*/ 2 h 8"/>
                  <a:gd name="T4" fmla="*/ 4 w 9"/>
                  <a:gd name="T5" fmla="*/ 1 h 8"/>
                  <a:gd name="T6" fmla="*/ 7 w 9"/>
                  <a:gd name="T7" fmla="*/ 0 h 8"/>
                  <a:gd name="T8" fmla="*/ 9 w 9"/>
                  <a:gd name="T9" fmla="*/ 2 h 8"/>
                  <a:gd name="T10" fmla="*/ 2 w 9"/>
                  <a:gd name="T11" fmla="*/ 8 h 8"/>
                  <a:gd name="T12" fmla="*/ 0 w 9"/>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0" y="7"/>
                    </a:moveTo>
                    <a:cubicBezTo>
                      <a:pt x="0" y="7"/>
                      <a:pt x="1" y="2"/>
                      <a:pt x="2" y="2"/>
                    </a:cubicBezTo>
                    <a:cubicBezTo>
                      <a:pt x="3" y="1"/>
                      <a:pt x="4" y="1"/>
                      <a:pt x="4" y="1"/>
                    </a:cubicBezTo>
                    <a:cubicBezTo>
                      <a:pt x="4" y="1"/>
                      <a:pt x="6" y="1"/>
                      <a:pt x="7" y="0"/>
                    </a:cubicBezTo>
                    <a:cubicBezTo>
                      <a:pt x="9" y="2"/>
                      <a:pt x="9" y="2"/>
                      <a:pt x="9" y="2"/>
                    </a:cubicBezTo>
                    <a:cubicBezTo>
                      <a:pt x="2" y="8"/>
                      <a:pt x="2" y="8"/>
                      <a:pt x="2" y="8"/>
                    </a:cubicBezTo>
                    <a:lnTo>
                      <a:pt x="0" y="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215"/>
              <p:cNvSpPr/>
              <p:nvPr>
                <p:custDataLst>
                  <p:tags r:id="rId50"/>
                </p:custDataLst>
              </p:nvPr>
            </p:nvSpPr>
            <p:spPr bwMode="auto">
              <a:xfrm>
                <a:off x="2554288" y="4741863"/>
                <a:ext cx="530225" cy="927100"/>
              </a:xfrm>
              <a:custGeom>
                <a:avLst/>
                <a:gdLst>
                  <a:gd name="T0" fmla="*/ 19 w 21"/>
                  <a:gd name="T1" fmla="*/ 3 h 39"/>
                  <a:gd name="T2" fmla="*/ 3 w 21"/>
                  <a:gd name="T3" fmla="*/ 0 h 39"/>
                  <a:gd name="T4" fmla="*/ 0 w 21"/>
                  <a:gd name="T5" fmla="*/ 5 h 39"/>
                  <a:gd name="T6" fmla="*/ 0 w 21"/>
                  <a:gd name="T7" fmla="*/ 8 h 39"/>
                  <a:gd name="T8" fmla="*/ 2 w 21"/>
                  <a:gd name="T9" fmla="*/ 7 h 39"/>
                  <a:gd name="T10" fmla="*/ 4 w 21"/>
                  <a:gd name="T11" fmla="*/ 4 h 39"/>
                  <a:gd name="T12" fmla="*/ 4 w 21"/>
                  <a:gd name="T13" fmla="*/ 6 h 39"/>
                  <a:gd name="T14" fmla="*/ 8 w 21"/>
                  <a:gd name="T15" fmla="*/ 7 h 39"/>
                  <a:gd name="T16" fmla="*/ 18 w 21"/>
                  <a:gd name="T17" fmla="*/ 7 h 39"/>
                  <a:gd name="T18" fmla="*/ 19 w 21"/>
                  <a:gd name="T19" fmla="*/ 8 h 39"/>
                  <a:gd name="T20" fmla="*/ 15 w 21"/>
                  <a:gd name="T21" fmla="*/ 8 h 39"/>
                  <a:gd name="T22" fmla="*/ 19 w 21"/>
                  <a:gd name="T23" fmla="*/ 10 h 39"/>
                  <a:gd name="T24" fmla="*/ 19 w 21"/>
                  <a:gd name="T25" fmla="*/ 12 h 39"/>
                  <a:gd name="T26" fmla="*/ 18 w 21"/>
                  <a:gd name="T27" fmla="*/ 16 h 39"/>
                  <a:gd name="T28" fmla="*/ 19 w 21"/>
                  <a:gd name="T29" fmla="*/ 31 h 39"/>
                  <a:gd name="T30" fmla="*/ 17 w 21"/>
                  <a:gd name="T31" fmla="*/ 39 h 39"/>
                  <a:gd name="T32" fmla="*/ 19 w 21"/>
                  <a:gd name="T33" fmla="*/ 38 h 39"/>
                  <a:gd name="T34" fmla="*/ 20 w 21"/>
                  <a:gd name="T35" fmla="*/ 17 h 39"/>
                  <a:gd name="T36" fmla="*/ 21 w 21"/>
                  <a:gd name="T37" fmla="*/ 7 h 39"/>
                  <a:gd name="T38" fmla="*/ 19 w 21"/>
                  <a:gd name="T3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9">
                    <a:moveTo>
                      <a:pt x="19" y="3"/>
                    </a:moveTo>
                    <a:cubicBezTo>
                      <a:pt x="3" y="0"/>
                      <a:pt x="3" y="0"/>
                      <a:pt x="3" y="0"/>
                    </a:cubicBezTo>
                    <a:cubicBezTo>
                      <a:pt x="0" y="5"/>
                      <a:pt x="0" y="5"/>
                      <a:pt x="0" y="5"/>
                    </a:cubicBezTo>
                    <a:cubicBezTo>
                      <a:pt x="0" y="5"/>
                      <a:pt x="0" y="6"/>
                      <a:pt x="0" y="8"/>
                    </a:cubicBezTo>
                    <a:cubicBezTo>
                      <a:pt x="1" y="8"/>
                      <a:pt x="1" y="8"/>
                      <a:pt x="2" y="7"/>
                    </a:cubicBezTo>
                    <a:cubicBezTo>
                      <a:pt x="2" y="7"/>
                      <a:pt x="4" y="4"/>
                      <a:pt x="4" y="4"/>
                    </a:cubicBezTo>
                    <a:cubicBezTo>
                      <a:pt x="4" y="6"/>
                      <a:pt x="4" y="6"/>
                      <a:pt x="4" y="6"/>
                    </a:cubicBezTo>
                    <a:cubicBezTo>
                      <a:pt x="4" y="6"/>
                      <a:pt x="7" y="7"/>
                      <a:pt x="8" y="7"/>
                    </a:cubicBezTo>
                    <a:cubicBezTo>
                      <a:pt x="9" y="7"/>
                      <a:pt x="17" y="6"/>
                      <a:pt x="18" y="7"/>
                    </a:cubicBezTo>
                    <a:cubicBezTo>
                      <a:pt x="18" y="7"/>
                      <a:pt x="19" y="8"/>
                      <a:pt x="19" y="8"/>
                    </a:cubicBezTo>
                    <a:cubicBezTo>
                      <a:pt x="19" y="8"/>
                      <a:pt x="17" y="7"/>
                      <a:pt x="15" y="8"/>
                    </a:cubicBezTo>
                    <a:cubicBezTo>
                      <a:pt x="15" y="8"/>
                      <a:pt x="18" y="8"/>
                      <a:pt x="19" y="10"/>
                    </a:cubicBezTo>
                    <a:cubicBezTo>
                      <a:pt x="20" y="12"/>
                      <a:pt x="19" y="12"/>
                      <a:pt x="19" y="12"/>
                    </a:cubicBezTo>
                    <a:cubicBezTo>
                      <a:pt x="18" y="16"/>
                      <a:pt x="18" y="16"/>
                      <a:pt x="18" y="16"/>
                    </a:cubicBezTo>
                    <a:cubicBezTo>
                      <a:pt x="18" y="16"/>
                      <a:pt x="19" y="27"/>
                      <a:pt x="19" y="31"/>
                    </a:cubicBezTo>
                    <a:cubicBezTo>
                      <a:pt x="19" y="34"/>
                      <a:pt x="18" y="37"/>
                      <a:pt x="17" y="39"/>
                    </a:cubicBezTo>
                    <a:cubicBezTo>
                      <a:pt x="18" y="39"/>
                      <a:pt x="19" y="38"/>
                      <a:pt x="19" y="38"/>
                    </a:cubicBezTo>
                    <a:cubicBezTo>
                      <a:pt x="19" y="38"/>
                      <a:pt x="19" y="19"/>
                      <a:pt x="20" y="17"/>
                    </a:cubicBezTo>
                    <a:cubicBezTo>
                      <a:pt x="21" y="14"/>
                      <a:pt x="21" y="8"/>
                      <a:pt x="21" y="7"/>
                    </a:cubicBezTo>
                    <a:cubicBezTo>
                      <a:pt x="20" y="5"/>
                      <a:pt x="19" y="3"/>
                      <a:pt x="19"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216"/>
              <p:cNvSpPr/>
              <p:nvPr>
                <p:custDataLst>
                  <p:tags r:id="rId51"/>
                </p:custDataLst>
              </p:nvPr>
            </p:nvSpPr>
            <p:spPr bwMode="auto">
              <a:xfrm>
                <a:off x="2630488" y="4505325"/>
                <a:ext cx="454025" cy="403225"/>
              </a:xfrm>
              <a:custGeom>
                <a:avLst/>
                <a:gdLst>
                  <a:gd name="T0" fmla="*/ 0 w 18"/>
                  <a:gd name="T1" fmla="*/ 12 h 17"/>
                  <a:gd name="T2" fmla="*/ 2 w 18"/>
                  <a:gd name="T3" fmla="*/ 16 h 17"/>
                  <a:gd name="T4" fmla="*/ 7 w 18"/>
                  <a:gd name="T5" fmla="*/ 16 h 17"/>
                  <a:gd name="T6" fmla="*/ 17 w 18"/>
                  <a:gd name="T7" fmla="*/ 16 h 17"/>
                  <a:gd name="T8" fmla="*/ 18 w 18"/>
                  <a:gd name="T9" fmla="*/ 15 h 17"/>
                  <a:gd name="T10" fmla="*/ 14 w 18"/>
                  <a:gd name="T11" fmla="*/ 7 h 17"/>
                  <a:gd name="T12" fmla="*/ 15 w 18"/>
                  <a:gd name="T13" fmla="*/ 0 h 17"/>
                  <a:gd name="T14" fmla="*/ 2 w 18"/>
                  <a:gd name="T15" fmla="*/ 3 h 17"/>
                  <a:gd name="T16" fmla="*/ 0 w 18"/>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0" y="12"/>
                    </a:moveTo>
                    <a:cubicBezTo>
                      <a:pt x="0" y="12"/>
                      <a:pt x="0" y="16"/>
                      <a:pt x="2" y="16"/>
                    </a:cubicBezTo>
                    <a:cubicBezTo>
                      <a:pt x="4" y="16"/>
                      <a:pt x="6" y="17"/>
                      <a:pt x="7" y="16"/>
                    </a:cubicBezTo>
                    <a:cubicBezTo>
                      <a:pt x="9" y="16"/>
                      <a:pt x="17" y="16"/>
                      <a:pt x="17" y="16"/>
                    </a:cubicBezTo>
                    <a:cubicBezTo>
                      <a:pt x="18" y="15"/>
                      <a:pt x="18" y="15"/>
                      <a:pt x="18" y="15"/>
                    </a:cubicBezTo>
                    <a:cubicBezTo>
                      <a:pt x="18" y="15"/>
                      <a:pt x="14" y="10"/>
                      <a:pt x="14" y="7"/>
                    </a:cubicBezTo>
                    <a:cubicBezTo>
                      <a:pt x="14" y="4"/>
                      <a:pt x="15" y="0"/>
                      <a:pt x="15" y="0"/>
                    </a:cubicBezTo>
                    <a:cubicBezTo>
                      <a:pt x="2" y="3"/>
                      <a:pt x="2" y="3"/>
                      <a:pt x="2" y="3"/>
                    </a:cubicBezTo>
                    <a:lnTo>
                      <a:pt x="0" y="12"/>
                    </a:ln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217"/>
              <p:cNvSpPr/>
              <p:nvPr>
                <p:custDataLst>
                  <p:tags r:id="rId52"/>
                </p:custDataLst>
              </p:nvPr>
            </p:nvSpPr>
            <p:spPr bwMode="auto">
              <a:xfrm>
                <a:off x="2755901" y="4648200"/>
                <a:ext cx="25400" cy="236537"/>
              </a:xfrm>
              <a:custGeom>
                <a:avLst/>
                <a:gdLst>
                  <a:gd name="T0" fmla="*/ 0 w 1"/>
                  <a:gd name="T1" fmla="*/ 10 h 10"/>
                  <a:gd name="T2" fmla="*/ 1 w 1"/>
                  <a:gd name="T3" fmla="*/ 10 h 10"/>
                  <a:gd name="T4" fmla="*/ 1 w 1"/>
                  <a:gd name="T5" fmla="*/ 0 h 10"/>
                  <a:gd name="T6" fmla="*/ 0 w 1"/>
                  <a:gd name="T7" fmla="*/ 10 h 10"/>
                </a:gdLst>
                <a:ahLst/>
                <a:cxnLst>
                  <a:cxn ang="0">
                    <a:pos x="T0" y="T1"/>
                  </a:cxn>
                  <a:cxn ang="0">
                    <a:pos x="T2" y="T3"/>
                  </a:cxn>
                  <a:cxn ang="0">
                    <a:pos x="T4" y="T5"/>
                  </a:cxn>
                  <a:cxn ang="0">
                    <a:pos x="T6" y="T7"/>
                  </a:cxn>
                </a:cxnLst>
                <a:rect l="0" t="0" r="r" b="b"/>
                <a:pathLst>
                  <a:path w="1" h="10">
                    <a:moveTo>
                      <a:pt x="0" y="10"/>
                    </a:moveTo>
                    <a:cubicBezTo>
                      <a:pt x="0" y="10"/>
                      <a:pt x="1" y="10"/>
                      <a:pt x="1" y="10"/>
                    </a:cubicBezTo>
                    <a:cubicBezTo>
                      <a:pt x="1" y="8"/>
                      <a:pt x="1" y="0"/>
                      <a:pt x="1" y="0"/>
                    </a:cubicBez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218"/>
              <p:cNvSpPr/>
              <p:nvPr>
                <p:custDataLst>
                  <p:tags r:id="rId53"/>
                </p:custDataLst>
              </p:nvPr>
            </p:nvSpPr>
            <p:spPr bwMode="auto">
              <a:xfrm>
                <a:off x="2959101" y="4505325"/>
                <a:ext cx="125413" cy="379412"/>
              </a:xfrm>
              <a:custGeom>
                <a:avLst/>
                <a:gdLst>
                  <a:gd name="T0" fmla="*/ 4 w 5"/>
                  <a:gd name="T1" fmla="*/ 16 h 16"/>
                  <a:gd name="T2" fmla="*/ 5 w 5"/>
                  <a:gd name="T3" fmla="*/ 15 h 16"/>
                  <a:gd name="T4" fmla="*/ 1 w 5"/>
                  <a:gd name="T5" fmla="*/ 7 h 16"/>
                  <a:gd name="T6" fmla="*/ 2 w 5"/>
                  <a:gd name="T7" fmla="*/ 0 h 16"/>
                  <a:gd name="T8" fmla="*/ 1 w 5"/>
                  <a:gd name="T9" fmla="*/ 2 h 16"/>
                  <a:gd name="T10" fmla="*/ 1 w 5"/>
                  <a:gd name="T11" fmla="*/ 7 h 16"/>
                  <a:gd name="T12" fmla="*/ 2 w 5"/>
                  <a:gd name="T13" fmla="*/ 13 h 16"/>
                  <a:gd name="T14" fmla="*/ 2 w 5"/>
                  <a:gd name="T15" fmla="*/ 16 h 16"/>
                  <a:gd name="T16" fmla="*/ 4 w 5"/>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4" y="16"/>
                    </a:moveTo>
                    <a:cubicBezTo>
                      <a:pt x="5" y="15"/>
                      <a:pt x="5" y="15"/>
                      <a:pt x="5" y="15"/>
                    </a:cubicBezTo>
                    <a:cubicBezTo>
                      <a:pt x="5" y="15"/>
                      <a:pt x="1" y="10"/>
                      <a:pt x="1" y="7"/>
                    </a:cubicBezTo>
                    <a:cubicBezTo>
                      <a:pt x="1" y="4"/>
                      <a:pt x="2" y="1"/>
                      <a:pt x="2" y="0"/>
                    </a:cubicBezTo>
                    <a:cubicBezTo>
                      <a:pt x="1" y="2"/>
                      <a:pt x="1" y="2"/>
                      <a:pt x="1" y="2"/>
                    </a:cubicBezTo>
                    <a:cubicBezTo>
                      <a:pt x="1" y="2"/>
                      <a:pt x="0" y="6"/>
                      <a:pt x="1" y="7"/>
                    </a:cubicBezTo>
                    <a:cubicBezTo>
                      <a:pt x="1" y="8"/>
                      <a:pt x="1" y="13"/>
                      <a:pt x="2" y="13"/>
                    </a:cubicBezTo>
                    <a:cubicBezTo>
                      <a:pt x="2" y="14"/>
                      <a:pt x="2" y="15"/>
                      <a:pt x="2" y="16"/>
                    </a:cubicBezTo>
                    <a:cubicBezTo>
                      <a:pt x="3" y="16"/>
                      <a:pt x="4" y="16"/>
                      <a:pt x="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219"/>
              <p:cNvSpPr/>
              <p:nvPr>
                <p:custDataLst>
                  <p:tags r:id="rId54"/>
                </p:custDataLst>
              </p:nvPr>
            </p:nvSpPr>
            <p:spPr bwMode="auto">
              <a:xfrm>
                <a:off x="2630488" y="4672013"/>
                <a:ext cx="74613" cy="165100"/>
              </a:xfrm>
              <a:custGeom>
                <a:avLst/>
                <a:gdLst>
                  <a:gd name="T0" fmla="*/ 0 w 3"/>
                  <a:gd name="T1" fmla="*/ 7 h 7"/>
                  <a:gd name="T2" fmla="*/ 3 w 3"/>
                  <a:gd name="T3" fmla="*/ 0 h 7"/>
                  <a:gd name="T4" fmla="*/ 0 w 3"/>
                  <a:gd name="T5" fmla="*/ 6 h 7"/>
                  <a:gd name="T6" fmla="*/ 0 w 3"/>
                  <a:gd name="T7" fmla="*/ 7 h 7"/>
                </a:gdLst>
                <a:ahLst/>
                <a:cxnLst>
                  <a:cxn ang="0">
                    <a:pos x="T0" y="T1"/>
                  </a:cxn>
                  <a:cxn ang="0">
                    <a:pos x="T2" y="T3"/>
                  </a:cxn>
                  <a:cxn ang="0">
                    <a:pos x="T4" y="T5"/>
                  </a:cxn>
                  <a:cxn ang="0">
                    <a:pos x="T6" y="T7"/>
                  </a:cxn>
                </a:cxnLst>
                <a:rect l="0" t="0" r="r" b="b"/>
                <a:pathLst>
                  <a:path w="3" h="7">
                    <a:moveTo>
                      <a:pt x="0" y="7"/>
                    </a:moveTo>
                    <a:cubicBezTo>
                      <a:pt x="3" y="0"/>
                      <a:pt x="3" y="0"/>
                      <a:pt x="3" y="0"/>
                    </a:cubicBezTo>
                    <a:cubicBezTo>
                      <a:pt x="3" y="0"/>
                      <a:pt x="2" y="3"/>
                      <a:pt x="0" y="6"/>
                    </a:cubicBezTo>
                    <a:cubicBezTo>
                      <a:pt x="0" y="6"/>
                      <a:pt x="0" y="6"/>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220"/>
              <p:cNvSpPr/>
              <p:nvPr>
                <p:custDataLst>
                  <p:tags r:id="rId55"/>
                </p:custDataLst>
              </p:nvPr>
            </p:nvSpPr>
            <p:spPr bwMode="auto">
              <a:xfrm>
                <a:off x="2730501" y="4789488"/>
                <a:ext cx="25400" cy="95250"/>
              </a:xfrm>
              <a:custGeom>
                <a:avLst/>
                <a:gdLst>
                  <a:gd name="T0" fmla="*/ 1 w 1"/>
                  <a:gd name="T1" fmla="*/ 4 h 4"/>
                  <a:gd name="T2" fmla="*/ 1 w 1"/>
                  <a:gd name="T3" fmla="*/ 0 h 4"/>
                  <a:gd name="T4" fmla="*/ 0 w 1"/>
                  <a:gd name="T5" fmla="*/ 4 h 4"/>
                  <a:gd name="T6" fmla="*/ 1 w 1"/>
                  <a:gd name="T7" fmla="*/ 4 h 4"/>
                </a:gdLst>
                <a:ahLst/>
                <a:cxnLst>
                  <a:cxn ang="0">
                    <a:pos x="T0" y="T1"/>
                  </a:cxn>
                  <a:cxn ang="0">
                    <a:pos x="T2" y="T3"/>
                  </a:cxn>
                  <a:cxn ang="0">
                    <a:pos x="T4" y="T5"/>
                  </a:cxn>
                  <a:cxn ang="0">
                    <a:pos x="T6" y="T7"/>
                  </a:cxn>
                </a:cxnLst>
                <a:rect l="0" t="0" r="r" b="b"/>
                <a:pathLst>
                  <a:path w="1" h="4">
                    <a:moveTo>
                      <a:pt x="1" y="4"/>
                    </a:moveTo>
                    <a:cubicBezTo>
                      <a:pt x="1" y="0"/>
                      <a:pt x="1" y="0"/>
                      <a:pt x="1" y="0"/>
                    </a:cubicBezTo>
                    <a:cubicBezTo>
                      <a:pt x="1" y="0"/>
                      <a:pt x="0" y="3"/>
                      <a:pt x="0" y="4"/>
                    </a:cubicBezTo>
                    <a:cubicBezTo>
                      <a:pt x="0" y="4"/>
                      <a:pt x="1" y="4"/>
                      <a:pt x="1"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221"/>
              <p:cNvSpPr/>
              <p:nvPr>
                <p:custDataLst>
                  <p:tags r:id="rId56"/>
                </p:custDataLst>
              </p:nvPr>
            </p:nvSpPr>
            <p:spPr bwMode="auto">
              <a:xfrm>
                <a:off x="2528888" y="4648200"/>
                <a:ext cx="176213" cy="260350"/>
              </a:xfrm>
              <a:custGeom>
                <a:avLst/>
                <a:gdLst>
                  <a:gd name="T0" fmla="*/ 0 w 7"/>
                  <a:gd name="T1" fmla="*/ 10 h 11"/>
                  <a:gd name="T2" fmla="*/ 3 w 7"/>
                  <a:gd name="T3" fmla="*/ 10 h 11"/>
                  <a:gd name="T4" fmla="*/ 7 w 7"/>
                  <a:gd name="T5" fmla="*/ 0 h 11"/>
                  <a:gd name="T6" fmla="*/ 2 w 7"/>
                  <a:gd name="T7" fmla="*/ 0 h 11"/>
                  <a:gd name="T8" fmla="*/ 0 w 7"/>
                  <a:gd name="T9" fmla="*/ 10 h 11"/>
                </a:gdLst>
                <a:ahLst/>
                <a:cxnLst>
                  <a:cxn ang="0">
                    <a:pos x="T0" y="T1"/>
                  </a:cxn>
                  <a:cxn ang="0">
                    <a:pos x="T2" y="T3"/>
                  </a:cxn>
                  <a:cxn ang="0">
                    <a:pos x="T4" y="T5"/>
                  </a:cxn>
                  <a:cxn ang="0">
                    <a:pos x="T6" y="T7"/>
                  </a:cxn>
                  <a:cxn ang="0">
                    <a:pos x="T8" y="T9"/>
                  </a:cxn>
                </a:cxnLst>
                <a:rect l="0" t="0" r="r" b="b"/>
                <a:pathLst>
                  <a:path w="7" h="11">
                    <a:moveTo>
                      <a:pt x="0" y="10"/>
                    </a:moveTo>
                    <a:cubicBezTo>
                      <a:pt x="0" y="10"/>
                      <a:pt x="2" y="11"/>
                      <a:pt x="3" y="10"/>
                    </a:cubicBezTo>
                    <a:cubicBezTo>
                      <a:pt x="3" y="9"/>
                      <a:pt x="7" y="0"/>
                      <a:pt x="7" y="0"/>
                    </a:cubicBezTo>
                    <a:cubicBezTo>
                      <a:pt x="2" y="0"/>
                      <a:pt x="2" y="0"/>
                      <a:pt x="2" y="0"/>
                    </a:cubicBezTo>
                    <a:lnTo>
                      <a:pt x="0" y="10"/>
                    </a:ln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222"/>
              <p:cNvSpPr/>
              <p:nvPr>
                <p:custDataLst>
                  <p:tags r:id="rId57"/>
                </p:custDataLst>
              </p:nvPr>
            </p:nvSpPr>
            <p:spPr bwMode="auto">
              <a:xfrm>
                <a:off x="2427288" y="4078288"/>
                <a:ext cx="354013" cy="427037"/>
              </a:xfrm>
              <a:custGeom>
                <a:avLst/>
                <a:gdLst>
                  <a:gd name="T0" fmla="*/ 0 w 14"/>
                  <a:gd name="T1" fmla="*/ 18 h 18"/>
                  <a:gd name="T2" fmla="*/ 0 w 14"/>
                  <a:gd name="T3" fmla="*/ 16 h 18"/>
                  <a:gd name="T4" fmla="*/ 3 w 14"/>
                  <a:gd name="T5" fmla="*/ 13 h 18"/>
                  <a:gd name="T6" fmla="*/ 6 w 14"/>
                  <a:gd name="T7" fmla="*/ 8 h 18"/>
                  <a:gd name="T8" fmla="*/ 8 w 14"/>
                  <a:gd name="T9" fmla="*/ 3 h 18"/>
                  <a:gd name="T10" fmla="*/ 11 w 14"/>
                  <a:gd name="T11" fmla="*/ 2 h 18"/>
                  <a:gd name="T12" fmla="*/ 13 w 14"/>
                  <a:gd name="T13" fmla="*/ 0 h 18"/>
                  <a:gd name="T14" fmla="*/ 14 w 14"/>
                  <a:gd name="T15" fmla="*/ 0 h 18"/>
                  <a:gd name="T16" fmla="*/ 12 w 14"/>
                  <a:gd name="T17" fmla="*/ 5 h 18"/>
                  <a:gd name="T18" fmla="*/ 5 w 14"/>
                  <a:gd name="T19" fmla="*/ 15 h 18"/>
                  <a:gd name="T20" fmla="*/ 0 w 14"/>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8">
                    <a:moveTo>
                      <a:pt x="0" y="18"/>
                    </a:moveTo>
                    <a:cubicBezTo>
                      <a:pt x="0" y="18"/>
                      <a:pt x="0" y="16"/>
                      <a:pt x="0" y="16"/>
                    </a:cubicBezTo>
                    <a:cubicBezTo>
                      <a:pt x="1" y="15"/>
                      <a:pt x="2" y="13"/>
                      <a:pt x="3" y="13"/>
                    </a:cubicBezTo>
                    <a:cubicBezTo>
                      <a:pt x="3" y="12"/>
                      <a:pt x="5" y="9"/>
                      <a:pt x="6" y="8"/>
                    </a:cubicBezTo>
                    <a:cubicBezTo>
                      <a:pt x="6" y="7"/>
                      <a:pt x="8" y="4"/>
                      <a:pt x="8" y="3"/>
                    </a:cubicBezTo>
                    <a:cubicBezTo>
                      <a:pt x="9" y="2"/>
                      <a:pt x="11" y="2"/>
                      <a:pt x="11" y="2"/>
                    </a:cubicBezTo>
                    <a:cubicBezTo>
                      <a:pt x="11" y="2"/>
                      <a:pt x="12" y="0"/>
                      <a:pt x="13" y="0"/>
                    </a:cubicBezTo>
                    <a:cubicBezTo>
                      <a:pt x="13" y="0"/>
                      <a:pt x="14" y="0"/>
                      <a:pt x="14" y="0"/>
                    </a:cubicBezTo>
                    <a:cubicBezTo>
                      <a:pt x="14" y="0"/>
                      <a:pt x="13" y="4"/>
                      <a:pt x="12" y="5"/>
                    </a:cubicBezTo>
                    <a:cubicBezTo>
                      <a:pt x="11" y="6"/>
                      <a:pt x="5" y="15"/>
                      <a:pt x="5" y="15"/>
                    </a:cubicBezTo>
                    <a:lnTo>
                      <a:pt x="0" y="18"/>
                    </a:ln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223"/>
              <p:cNvSpPr/>
              <p:nvPr>
                <p:custDataLst>
                  <p:tags r:id="rId58"/>
                </p:custDataLst>
              </p:nvPr>
            </p:nvSpPr>
            <p:spPr bwMode="auto">
              <a:xfrm>
                <a:off x="2781301" y="4030663"/>
                <a:ext cx="254000" cy="522287"/>
              </a:xfrm>
              <a:custGeom>
                <a:avLst/>
                <a:gdLst>
                  <a:gd name="T0" fmla="*/ 6 w 10"/>
                  <a:gd name="T1" fmla="*/ 1 h 22"/>
                  <a:gd name="T2" fmla="*/ 0 w 10"/>
                  <a:gd name="T3" fmla="*/ 7 h 22"/>
                  <a:gd name="T4" fmla="*/ 0 w 10"/>
                  <a:gd name="T5" fmla="*/ 21 h 22"/>
                  <a:gd name="T6" fmla="*/ 7 w 10"/>
                  <a:gd name="T7" fmla="*/ 14 h 22"/>
                  <a:gd name="T8" fmla="*/ 10 w 10"/>
                  <a:gd name="T9" fmla="*/ 1 h 22"/>
                  <a:gd name="T10" fmla="*/ 6 w 10"/>
                  <a:gd name="T11" fmla="*/ 0 h 22"/>
                </a:gdLst>
                <a:ahLst/>
                <a:cxnLst>
                  <a:cxn ang="0">
                    <a:pos x="T0" y="T1"/>
                  </a:cxn>
                  <a:cxn ang="0">
                    <a:pos x="T2" y="T3"/>
                  </a:cxn>
                  <a:cxn ang="0">
                    <a:pos x="T4" y="T5"/>
                  </a:cxn>
                  <a:cxn ang="0">
                    <a:pos x="T6" y="T7"/>
                  </a:cxn>
                  <a:cxn ang="0">
                    <a:pos x="T8" y="T9"/>
                  </a:cxn>
                  <a:cxn ang="0">
                    <a:pos x="T10" y="T11"/>
                  </a:cxn>
                </a:cxnLst>
                <a:rect l="0" t="0" r="r" b="b"/>
                <a:pathLst>
                  <a:path w="10" h="22">
                    <a:moveTo>
                      <a:pt x="6" y="1"/>
                    </a:moveTo>
                    <a:cubicBezTo>
                      <a:pt x="6" y="1"/>
                      <a:pt x="1" y="5"/>
                      <a:pt x="0" y="7"/>
                    </a:cubicBezTo>
                    <a:cubicBezTo>
                      <a:pt x="0" y="21"/>
                      <a:pt x="0" y="21"/>
                      <a:pt x="0" y="21"/>
                    </a:cubicBezTo>
                    <a:cubicBezTo>
                      <a:pt x="0" y="21"/>
                      <a:pt x="5" y="22"/>
                      <a:pt x="7" y="14"/>
                    </a:cubicBezTo>
                    <a:cubicBezTo>
                      <a:pt x="9" y="7"/>
                      <a:pt x="10" y="1"/>
                      <a:pt x="10" y="1"/>
                    </a:cubicBezTo>
                    <a:cubicBezTo>
                      <a:pt x="6" y="0"/>
                      <a:pt x="6" y="0"/>
                      <a:pt x="6" y="0"/>
                    </a:cubicBezTo>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224"/>
              <p:cNvSpPr/>
              <p:nvPr>
                <p:custDataLst>
                  <p:tags r:id="rId59"/>
                </p:custDataLst>
              </p:nvPr>
            </p:nvSpPr>
            <p:spPr bwMode="auto">
              <a:xfrm>
                <a:off x="2554288" y="4171950"/>
                <a:ext cx="252413" cy="500062"/>
              </a:xfrm>
              <a:custGeom>
                <a:avLst/>
                <a:gdLst>
                  <a:gd name="T0" fmla="*/ 16 w 159"/>
                  <a:gd name="T1" fmla="*/ 0 h 315"/>
                  <a:gd name="T2" fmla="*/ 159 w 159"/>
                  <a:gd name="T3" fmla="*/ 0 h 315"/>
                  <a:gd name="T4" fmla="*/ 159 w 159"/>
                  <a:gd name="T5" fmla="*/ 315 h 315"/>
                  <a:gd name="T6" fmla="*/ 0 w 159"/>
                  <a:gd name="T7" fmla="*/ 315 h 315"/>
                  <a:gd name="T8" fmla="*/ 16 w 159"/>
                  <a:gd name="T9" fmla="*/ 0 h 315"/>
                </a:gdLst>
                <a:ahLst/>
                <a:cxnLst>
                  <a:cxn ang="0">
                    <a:pos x="T0" y="T1"/>
                  </a:cxn>
                  <a:cxn ang="0">
                    <a:pos x="T2" y="T3"/>
                  </a:cxn>
                  <a:cxn ang="0">
                    <a:pos x="T4" y="T5"/>
                  </a:cxn>
                  <a:cxn ang="0">
                    <a:pos x="T6" y="T7"/>
                  </a:cxn>
                  <a:cxn ang="0">
                    <a:pos x="T8" y="T9"/>
                  </a:cxn>
                </a:cxnLst>
                <a:rect l="0" t="0" r="r" b="b"/>
                <a:pathLst>
                  <a:path w="159" h="315">
                    <a:moveTo>
                      <a:pt x="16" y="0"/>
                    </a:moveTo>
                    <a:lnTo>
                      <a:pt x="159" y="0"/>
                    </a:lnTo>
                    <a:lnTo>
                      <a:pt x="159" y="315"/>
                    </a:lnTo>
                    <a:lnTo>
                      <a:pt x="0" y="315"/>
                    </a:lnTo>
                    <a:lnTo>
                      <a:pt x="16"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225"/>
              <p:cNvSpPr/>
              <p:nvPr>
                <p:custDataLst>
                  <p:tags r:id="rId60"/>
                </p:custDataLst>
              </p:nvPr>
            </p:nvSpPr>
            <p:spPr bwMode="auto">
              <a:xfrm>
                <a:off x="2528888" y="4386263"/>
                <a:ext cx="127000" cy="166687"/>
              </a:xfrm>
              <a:custGeom>
                <a:avLst/>
                <a:gdLst>
                  <a:gd name="T0" fmla="*/ 1 w 5"/>
                  <a:gd name="T1" fmla="*/ 6 h 7"/>
                  <a:gd name="T2" fmla="*/ 3 w 5"/>
                  <a:gd name="T3" fmla="*/ 7 h 7"/>
                  <a:gd name="T4" fmla="*/ 5 w 5"/>
                  <a:gd name="T5" fmla="*/ 7 h 7"/>
                  <a:gd name="T6" fmla="*/ 4 w 5"/>
                  <a:gd name="T7" fmla="*/ 5 h 7"/>
                  <a:gd name="T8" fmla="*/ 0 w 5"/>
                  <a:gd name="T9" fmla="*/ 0 h 7"/>
                  <a:gd name="T10" fmla="*/ 0 w 5"/>
                  <a:gd name="T11" fmla="*/ 2 h 7"/>
                  <a:gd name="T12" fmla="*/ 1 w 5"/>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1" y="6"/>
                    </a:moveTo>
                    <a:cubicBezTo>
                      <a:pt x="1" y="6"/>
                      <a:pt x="2" y="7"/>
                      <a:pt x="3" y="7"/>
                    </a:cubicBezTo>
                    <a:cubicBezTo>
                      <a:pt x="4" y="7"/>
                      <a:pt x="5" y="7"/>
                      <a:pt x="5" y="7"/>
                    </a:cubicBezTo>
                    <a:cubicBezTo>
                      <a:pt x="4" y="5"/>
                      <a:pt x="4" y="5"/>
                      <a:pt x="4" y="5"/>
                    </a:cubicBezTo>
                    <a:cubicBezTo>
                      <a:pt x="4" y="5"/>
                      <a:pt x="3" y="0"/>
                      <a:pt x="0" y="0"/>
                    </a:cubicBezTo>
                    <a:cubicBezTo>
                      <a:pt x="0" y="0"/>
                      <a:pt x="0" y="2"/>
                      <a:pt x="0" y="2"/>
                    </a:cubicBezTo>
                    <a:cubicBezTo>
                      <a:pt x="1" y="3"/>
                      <a:pt x="1" y="6"/>
                      <a:pt x="1" y="6"/>
                    </a:cubicBezTo>
                    <a:close/>
                  </a:path>
                </a:pathLst>
              </a:custGeom>
              <a:solidFill>
                <a:srgbClr val="D081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226"/>
              <p:cNvSpPr/>
              <p:nvPr>
                <p:custDataLst>
                  <p:tags r:id="rId61"/>
                </p:custDataLst>
              </p:nvPr>
            </p:nvSpPr>
            <p:spPr bwMode="auto">
              <a:xfrm>
                <a:off x="2376488" y="4433888"/>
                <a:ext cx="177800" cy="190500"/>
              </a:xfrm>
              <a:custGeom>
                <a:avLst/>
                <a:gdLst>
                  <a:gd name="T0" fmla="*/ 6 w 7"/>
                  <a:gd name="T1" fmla="*/ 0 h 8"/>
                  <a:gd name="T2" fmla="*/ 1 w 7"/>
                  <a:gd name="T3" fmla="*/ 2 h 8"/>
                  <a:gd name="T4" fmla="*/ 3 w 7"/>
                  <a:gd name="T5" fmla="*/ 8 h 8"/>
                  <a:gd name="T6" fmla="*/ 7 w 7"/>
                  <a:gd name="T7" fmla="*/ 5 h 8"/>
                  <a:gd name="T8" fmla="*/ 6 w 7"/>
                  <a:gd name="T9" fmla="*/ 0 h 8"/>
                </a:gdLst>
                <a:ahLst/>
                <a:cxnLst>
                  <a:cxn ang="0">
                    <a:pos x="T0" y="T1"/>
                  </a:cxn>
                  <a:cxn ang="0">
                    <a:pos x="T2" y="T3"/>
                  </a:cxn>
                  <a:cxn ang="0">
                    <a:pos x="T4" y="T5"/>
                  </a:cxn>
                  <a:cxn ang="0">
                    <a:pos x="T6" y="T7"/>
                  </a:cxn>
                  <a:cxn ang="0">
                    <a:pos x="T8" y="T9"/>
                  </a:cxn>
                </a:cxnLst>
                <a:rect l="0" t="0" r="r" b="b"/>
                <a:pathLst>
                  <a:path w="7" h="8">
                    <a:moveTo>
                      <a:pt x="6" y="0"/>
                    </a:moveTo>
                    <a:cubicBezTo>
                      <a:pt x="6" y="0"/>
                      <a:pt x="3" y="1"/>
                      <a:pt x="1" y="2"/>
                    </a:cubicBezTo>
                    <a:cubicBezTo>
                      <a:pt x="1" y="2"/>
                      <a:pt x="0" y="7"/>
                      <a:pt x="3" y="8"/>
                    </a:cubicBezTo>
                    <a:cubicBezTo>
                      <a:pt x="6" y="8"/>
                      <a:pt x="7" y="5"/>
                      <a:pt x="7" y="5"/>
                    </a:cubicBezTo>
                    <a:lnTo>
                      <a:pt x="6" y="0"/>
                    </a:ln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8" name="Freeform 227"/>
              <p:cNvSpPr/>
              <p:nvPr>
                <p:custDataLst>
                  <p:tags r:id="rId62"/>
                </p:custDataLst>
              </p:nvPr>
            </p:nvSpPr>
            <p:spPr bwMode="auto">
              <a:xfrm>
                <a:off x="2755901" y="4030663"/>
                <a:ext cx="328613" cy="498475"/>
              </a:xfrm>
              <a:custGeom>
                <a:avLst/>
                <a:gdLst>
                  <a:gd name="T0" fmla="*/ 0 w 13"/>
                  <a:gd name="T1" fmla="*/ 21 h 21"/>
                  <a:gd name="T2" fmla="*/ 4 w 13"/>
                  <a:gd name="T3" fmla="*/ 15 h 21"/>
                  <a:gd name="T4" fmla="*/ 4 w 13"/>
                  <a:gd name="T5" fmla="*/ 13 h 21"/>
                  <a:gd name="T6" fmla="*/ 5 w 13"/>
                  <a:gd name="T7" fmla="*/ 11 h 21"/>
                  <a:gd name="T8" fmla="*/ 6 w 13"/>
                  <a:gd name="T9" fmla="*/ 9 h 21"/>
                  <a:gd name="T10" fmla="*/ 7 w 13"/>
                  <a:gd name="T11" fmla="*/ 6 h 21"/>
                  <a:gd name="T12" fmla="*/ 8 w 13"/>
                  <a:gd name="T13" fmla="*/ 4 h 21"/>
                  <a:gd name="T14" fmla="*/ 3 w 13"/>
                  <a:gd name="T15" fmla="*/ 6 h 21"/>
                  <a:gd name="T16" fmla="*/ 8 w 13"/>
                  <a:gd name="T17" fmla="*/ 3 h 21"/>
                  <a:gd name="T18" fmla="*/ 8 w 13"/>
                  <a:gd name="T19" fmla="*/ 1 h 21"/>
                  <a:gd name="T20" fmla="*/ 11 w 13"/>
                  <a:gd name="T21" fmla="*/ 0 h 21"/>
                  <a:gd name="T22" fmla="*/ 13 w 13"/>
                  <a:gd name="T23" fmla="*/ 2 h 21"/>
                  <a:gd name="T24" fmla="*/ 11 w 13"/>
                  <a:gd name="T25" fmla="*/ 13 h 21"/>
                  <a:gd name="T26" fmla="*/ 6 w 13"/>
                  <a:gd name="T27" fmla="*/ 21 h 21"/>
                  <a:gd name="T28" fmla="*/ 0 w 13"/>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1">
                    <a:moveTo>
                      <a:pt x="0" y="21"/>
                    </a:moveTo>
                    <a:cubicBezTo>
                      <a:pt x="0" y="21"/>
                      <a:pt x="3" y="16"/>
                      <a:pt x="4" y="15"/>
                    </a:cubicBezTo>
                    <a:cubicBezTo>
                      <a:pt x="4" y="15"/>
                      <a:pt x="4" y="13"/>
                      <a:pt x="4" y="13"/>
                    </a:cubicBezTo>
                    <a:cubicBezTo>
                      <a:pt x="4" y="12"/>
                      <a:pt x="5" y="11"/>
                      <a:pt x="5" y="11"/>
                    </a:cubicBezTo>
                    <a:cubicBezTo>
                      <a:pt x="5" y="11"/>
                      <a:pt x="6" y="10"/>
                      <a:pt x="6" y="9"/>
                    </a:cubicBezTo>
                    <a:cubicBezTo>
                      <a:pt x="5" y="8"/>
                      <a:pt x="7" y="6"/>
                      <a:pt x="7" y="6"/>
                    </a:cubicBezTo>
                    <a:cubicBezTo>
                      <a:pt x="8" y="5"/>
                      <a:pt x="8" y="4"/>
                      <a:pt x="8" y="4"/>
                    </a:cubicBezTo>
                    <a:cubicBezTo>
                      <a:pt x="8" y="4"/>
                      <a:pt x="4" y="6"/>
                      <a:pt x="3" y="6"/>
                    </a:cubicBezTo>
                    <a:cubicBezTo>
                      <a:pt x="8" y="3"/>
                      <a:pt x="8" y="3"/>
                      <a:pt x="8" y="3"/>
                    </a:cubicBezTo>
                    <a:cubicBezTo>
                      <a:pt x="8" y="3"/>
                      <a:pt x="7" y="2"/>
                      <a:pt x="8" y="1"/>
                    </a:cubicBezTo>
                    <a:cubicBezTo>
                      <a:pt x="9" y="0"/>
                      <a:pt x="11" y="0"/>
                      <a:pt x="11" y="0"/>
                    </a:cubicBezTo>
                    <a:cubicBezTo>
                      <a:pt x="13" y="2"/>
                      <a:pt x="13" y="2"/>
                      <a:pt x="13" y="2"/>
                    </a:cubicBezTo>
                    <a:cubicBezTo>
                      <a:pt x="11" y="13"/>
                      <a:pt x="11" y="13"/>
                      <a:pt x="11" y="13"/>
                    </a:cubicBezTo>
                    <a:cubicBezTo>
                      <a:pt x="6" y="21"/>
                      <a:pt x="6" y="21"/>
                      <a:pt x="6" y="21"/>
                    </a:cubicBez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9" name="Freeform 228"/>
              <p:cNvSpPr/>
              <p:nvPr>
                <p:custDataLst>
                  <p:tags r:id="rId63"/>
                </p:custDataLst>
              </p:nvPr>
            </p:nvSpPr>
            <p:spPr bwMode="auto">
              <a:xfrm>
                <a:off x="2401888" y="4529138"/>
                <a:ext cx="177800" cy="95250"/>
              </a:xfrm>
              <a:custGeom>
                <a:avLst/>
                <a:gdLst>
                  <a:gd name="T0" fmla="*/ 7 w 7"/>
                  <a:gd name="T1" fmla="*/ 0 h 4"/>
                  <a:gd name="T2" fmla="*/ 6 w 7"/>
                  <a:gd name="T3" fmla="*/ 0 h 4"/>
                  <a:gd name="T4" fmla="*/ 5 w 7"/>
                  <a:gd name="T5" fmla="*/ 0 h 4"/>
                  <a:gd name="T6" fmla="*/ 1 w 7"/>
                  <a:gd name="T7" fmla="*/ 2 h 4"/>
                  <a:gd name="T8" fmla="*/ 0 w 7"/>
                  <a:gd name="T9" fmla="*/ 0 h 4"/>
                  <a:gd name="T10" fmla="*/ 2 w 7"/>
                  <a:gd name="T11" fmla="*/ 4 h 4"/>
                  <a:gd name="T12" fmla="*/ 7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7" y="0"/>
                    </a:moveTo>
                    <a:cubicBezTo>
                      <a:pt x="6" y="0"/>
                      <a:pt x="6" y="0"/>
                      <a:pt x="6" y="0"/>
                    </a:cubicBezTo>
                    <a:cubicBezTo>
                      <a:pt x="5" y="0"/>
                      <a:pt x="5" y="0"/>
                      <a:pt x="5" y="0"/>
                    </a:cubicBezTo>
                    <a:cubicBezTo>
                      <a:pt x="5" y="0"/>
                      <a:pt x="3" y="2"/>
                      <a:pt x="1" y="2"/>
                    </a:cubicBezTo>
                    <a:cubicBezTo>
                      <a:pt x="1" y="2"/>
                      <a:pt x="0" y="1"/>
                      <a:pt x="0" y="0"/>
                    </a:cubicBezTo>
                    <a:cubicBezTo>
                      <a:pt x="0" y="1"/>
                      <a:pt x="0" y="3"/>
                      <a:pt x="2" y="4"/>
                    </a:cubicBezTo>
                    <a:cubicBezTo>
                      <a:pt x="5" y="4"/>
                      <a:pt x="7" y="1"/>
                      <a:pt x="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229"/>
              <p:cNvSpPr/>
              <p:nvPr>
                <p:custDataLst>
                  <p:tags r:id="rId64"/>
                </p:custDataLst>
              </p:nvPr>
            </p:nvSpPr>
            <p:spPr bwMode="auto">
              <a:xfrm>
                <a:off x="2478088" y="4314825"/>
                <a:ext cx="379413" cy="261937"/>
              </a:xfrm>
              <a:custGeom>
                <a:avLst/>
                <a:gdLst>
                  <a:gd name="T0" fmla="*/ 1 w 15"/>
                  <a:gd name="T1" fmla="*/ 5 h 11"/>
                  <a:gd name="T2" fmla="*/ 1 w 15"/>
                  <a:gd name="T3" fmla="*/ 9 h 11"/>
                  <a:gd name="T4" fmla="*/ 4 w 15"/>
                  <a:gd name="T5" fmla="*/ 9 h 11"/>
                  <a:gd name="T6" fmla="*/ 5 w 15"/>
                  <a:gd name="T7" fmla="*/ 8 h 11"/>
                  <a:gd name="T8" fmla="*/ 13 w 15"/>
                  <a:gd name="T9" fmla="*/ 7 h 11"/>
                  <a:gd name="T10" fmla="*/ 13 w 15"/>
                  <a:gd name="T11" fmla="*/ 7 h 11"/>
                  <a:gd name="T12" fmla="*/ 13 w 15"/>
                  <a:gd name="T13" fmla="*/ 5 h 11"/>
                  <a:gd name="T14" fmla="*/ 14 w 15"/>
                  <a:gd name="T15" fmla="*/ 4 h 11"/>
                  <a:gd name="T16" fmla="*/ 14 w 15"/>
                  <a:gd name="T17" fmla="*/ 3 h 11"/>
                  <a:gd name="T18" fmla="*/ 11 w 15"/>
                  <a:gd name="T19" fmla="*/ 3 h 11"/>
                  <a:gd name="T20" fmla="*/ 12 w 15"/>
                  <a:gd name="T21" fmla="*/ 1 h 11"/>
                  <a:gd name="T22" fmla="*/ 12 w 15"/>
                  <a:gd name="T23" fmla="*/ 0 h 11"/>
                  <a:gd name="T24" fmla="*/ 11 w 15"/>
                  <a:gd name="T25" fmla="*/ 1 h 11"/>
                  <a:gd name="T26" fmla="*/ 7 w 15"/>
                  <a:gd name="T27" fmla="*/ 2 h 11"/>
                  <a:gd name="T28" fmla="*/ 4 w 15"/>
                  <a:gd name="T29" fmla="*/ 4 h 11"/>
                  <a:gd name="T30" fmla="*/ 1 w 15"/>
                  <a:gd name="T3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1">
                    <a:moveTo>
                      <a:pt x="1" y="5"/>
                    </a:moveTo>
                    <a:cubicBezTo>
                      <a:pt x="1" y="5"/>
                      <a:pt x="0" y="7"/>
                      <a:pt x="1" y="9"/>
                    </a:cubicBezTo>
                    <a:cubicBezTo>
                      <a:pt x="2" y="11"/>
                      <a:pt x="4" y="9"/>
                      <a:pt x="4" y="9"/>
                    </a:cubicBezTo>
                    <a:cubicBezTo>
                      <a:pt x="5" y="8"/>
                      <a:pt x="5" y="8"/>
                      <a:pt x="5" y="8"/>
                    </a:cubicBezTo>
                    <a:cubicBezTo>
                      <a:pt x="5" y="8"/>
                      <a:pt x="11" y="8"/>
                      <a:pt x="13" y="7"/>
                    </a:cubicBezTo>
                    <a:cubicBezTo>
                      <a:pt x="13" y="7"/>
                      <a:pt x="13" y="7"/>
                      <a:pt x="13" y="7"/>
                    </a:cubicBezTo>
                    <a:cubicBezTo>
                      <a:pt x="13" y="7"/>
                      <a:pt x="14" y="6"/>
                      <a:pt x="13" y="5"/>
                    </a:cubicBezTo>
                    <a:cubicBezTo>
                      <a:pt x="13" y="5"/>
                      <a:pt x="15" y="5"/>
                      <a:pt x="14" y="4"/>
                    </a:cubicBezTo>
                    <a:cubicBezTo>
                      <a:pt x="14" y="4"/>
                      <a:pt x="14" y="4"/>
                      <a:pt x="14" y="3"/>
                    </a:cubicBezTo>
                    <a:cubicBezTo>
                      <a:pt x="14" y="3"/>
                      <a:pt x="14" y="2"/>
                      <a:pt x="11" y="3"/>
                    </a:cubicBezTo>
                    <a:cubicBezTo>
                      <a:pt x="11" y="3"/>
                      <a:pt x="12" y="2"/>
                      <a:pt x="12" y="1"/>
                    </a:cubicBezTo>
                    <a:cubicBezTo>
                      <a:pt x="13" y="1"/>
                      <a:pt x="13" y="0"/>
                      <a:pt x="12" y="0"/>
                    </a:cubicBezTo>
                    <a:cubicBezTo>
                      <a:pt x="12" y="0"/>
                      <a:pt x="11" y="1"/>
                      <a:pt x="11" y="1"/>
                    </a:cubicBezTo>
                    <a:cubicBezTo>
                      <a:pt x="10" y="1"/>
                      <a:pt x="8" y="2"/>
                      <a:pt x="7" y="2"/>
                    </a:cubicBezTo>
                    <a:cubicBezTo>
                      <a:pt x="7" y="3"/>
                      <a:pt x="6" y="3"/>
                      <a:pt x="4" y="4"/>
                    </a:cubicBezTo>
                    <a:cubicBezTo>
                      <a:pt x="2" y="4"/>
                      <a:pt x="1" y="5"/>
                      <a:pt x="1" y="5"/>
                    </a:cubicBezTo>
                    <a:close/>
                  </a:path>
                </a:pathLst>
              </a:custGeom>
              <a:solidFill>
                <a:srgbClr val="F1B1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230"/>
              <p:cNvSpPr/>
              <p:nvPr>
                <p:custDataLst>
                  <p:tags r:id="rId65"/>
                </p:custDataLst>
              </p:nvPr>
            </p:nvSpPr>
            <p:spPr bwMode="auto">
              <a:xfrm>
                <a:off x="2478088" y="4410075"/>
                <a:ext cx="303213" cy="166687"/>
              </a:xfrm>
              <a:custGeom>
                <a:avLst/>
                <a:gdLst>
                  <a:gd name="T0" fmla="*/ 11 w 12"/>
                  <a:gd name="T1" fmla="*/ 3 h 7"/>
                  <a:gd name="T2" fmla="*/ 7 w 12"/>
                  <a:gd name="T3" fmla="*/ 3 h 7"/>
                  <a:gd name="T4" fmla="*/ 4 w 12"/>
                  <a:gd name="T5" fmla="*/ 3 h 7"/>
                  <a:gd name="T6" fmla="*/ 3 w 12"/>
                  <a:gd name="T7" fmla="*/ 0 h 7"/>
                  <a:gd name="T8" fmla="*/ 1 w 12"/>
                  <a:gd name="T9" fmla="*/ 1 h 7"/>
                  <a:gd name="T10" fmla="*/ 1 w 12"/>
                  <a:gd name="T11" fmla="*/ 5 h 7"/>
                  <a:gd name="T12" fmla="*/ 4 w 12"/>
                  <a:gd name="T13" fmla="*/ 5 h 7"/>
                  <a:gd name="T14" fmla="*/ 5 w 12"/>
                  <a:gd name="T15" fmla="*/ 4 h 7"/>
                  <a:gd name="T16" fmla="*/ 12 w 12"/>
                  <a:gd name="T17" fmla="*/ 3 h 7"/>
                  <a:gd name="T18" fmla="*/ 11 w 12"/>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7">
                    <a:moveTo>
                      <a:pt x="11" y="3"/>
                    </a:moveTo>
                    <a:cubicBezTo>
                      <a:pt x="10" y="3"/>
                      <a:pt x="8" y="3"/>
                      <a:pt x="7" y="3"/>
                    </a:cubicBezTo>
                    <a:cubicBezTo>
                      <a:pt x="6" y="3"/>
                      <a:pt x="4" y="3"/>
                      <a:pt x="4" y="3"/>
                    </a:cubicBezTo>
                    <a:cubicBezTo>
                      <a:pt x="3" y="3"/>
                      <a:pt x="3" y="1"/>
                      <a:pt x="3" y="0"/>
                    </a:cubicBezTo>
                    <a:cubicBezTo>
                      <a:pt x="2" y="0"/>
                      <a:pt x="1" y="1"/>
                      <a:pt x="1" y="1"/>
                    </a:cubicBezTo>
                    <a:cubicBezTo>
                      <a:pt x="1" y="1"/>
                      <a:pt x="0" y="3"/>
                      <a:pt x="1" y="5"/>
                    </a:cubicBezTo>
                    <a:cubicBezTo>
                      <a:pt x="2" y="7"/>
                      <a:pt x="4" y="5"/>
                      <a:pt x="4" y="5"/>
                    </a:cubicBezTo>
                    <a:cubicBezTo>
                      <a:pt x="5" y="4"/>
                      <a:pt x="5" y="4"/>
                      <a:pt x="5" y="4"/>
                    </a:cubicBezTo>
                    <a:cubicBezTo>
                      <a:pt x="5" y="4"/>
                      <a:pt x="9" y="4"/>
                      <a:pt x="12" y="3"/>
                    </a:cubicBezTo>
                    <a:lnTo>
                      <a:pt x="11" y="3"/>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231"/>
              <p:cNvSpPr/>
              <p:nvPr>
                <p:custDataLst>
                  <p:tags r:id="rId66"/>
                </p:custDataLst>
              </p:nvPr>
            </p:nvSpPr>
            <p:spPr bwMode="auto">
              <a:xfrm>
                <a:off x="2755901" y="4433888"/>
                <a:ext cx="76200" cy="0"/>
              </a:xfrm>
              <a:custGeom>
                <a:avLst/>
                <a:gdLst>
                  <a:gd name="T0" fmla="*/ 2 w 3"/>
                  <a:gd name="T1" fmla="*/ 3 w 3"/>
                  <a:gd name="T2" fmla="*/ 0 w 3"/>
                  <a:gd name="T3" fmla="*/ 2 w 3"/>
                </a:gdLst>
                <a:ahLst/>
                <a:cxnLst>
                  <a:cxn ang="0">
                    <a:pos x="T0" y="0"/>
                  </a:cxn>
                  <a:cxn ang="0">
                    <a:pos x="T1" y="0"/>
                  </a:cxn>
                  <a:cxn ang="0">
                    <a:pos x="T2" y="0"/>
                  </a:cxn>
                  <a:cxn ang="0">
                    <a:pos x="T3" y="0"/>
                  </a:cxn>
                </a:cxnLst>
                <a:rect l="0" t="0" r="r" b="b"/>
                <a:pathLst>
                  <a:path w="3">
                    <a:moveTo>
                      <a:pt x="2" y="0"/>
                    </a:moveTo>
                    <a:cubicBezTo>
                      <a:pt x="3" y="0"/>
                      <a:pt x="3" y="0"/>
                      <a:pt x="3" y="0"/>
                    </a:cubicBezTo>
                    <a:cubicBezTo>
                      <a:pt x="0" y="0"/>
                      <a:pt x="0" y="0"/>
                      <a:pt x="0" y="0"/>
                    </a:cubicBezTo>
                    <a:lnTo>
                      <a:pt x="2" y="0"/>
                    </a:ln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232"/>
              <p:cNvSpPr/>
              <p:nvPr>
                <p:custDataLst>
                  <p:tags r:id="rId67"/>
                </p:custDataLst>
              </p:nvPr>
            </p:nvSpPr>
            <p:spPr bwMode="auto">
              <a:xfrm>
                <a:off x="2730501" y="4338638"/>
                <a:ext cx="76200" cy="47625"/>
              </a:xfrm>
              <a:custGeom>
                <a:avLst/>
                <a:gdLst>
                  <a:gd name="T0" fmla="*/ 1 w 3"/>
                  <a:gd name="T1" fmla="*/ 2 h 2"/>
                  <a:gd name="T2" fmla="*/ 2 w 3"/>
                  <a:gd name="T3" fmla="*/ 0 h 2"/>
                  <a:gd name="T4" fmla="*/ 3 w 3"/>
                  <a:gd name="T5" fmla="*/ 0 h 2"/>
                  <a:gd name="T6" fmla="*/ 0 w 3"/>
                  <a:gd name="T7" fmla="*/ 1 h 2"/>
                  <a:gd name="T8" fmla="*/ 2 w 3"/>
                  <a:gd name="T9" fmla="*/ 2 h 2"/>
                  <a:gd name="T10" fmla="*/ 1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1" y="2"/>
                    </a:moveTo>
                    <a:cubicBezTo>
                      <a:pt x="1" y="2"/>
                      <a:pt x="2" y="1"/>
                      <a:pt x="2" y="0"/>
                    </a:cubicBezTo>
                    <a:cubicBezTo>
                      <a:pt x="2" y="0"/>
                      <a:pt x="3" y="0"/>
                      <a:pt x="3" y="0"/>
                    </a:cubicBezTo>
                    <a:cubicBezTo>
                      <a:pt x="2" y="0"/>
                      <a:pt x="1" y="1"/>
                      <a:pt x="0" y="1"/>
                    </a:cubicBezTo>
                    <a:cubicBezTo>
                      <a:pt x="0" y="1"/>
                      <a:pt x="0" y="2"/>
                      <a:pt x="2" y="2"/>
                    </a:cubicBezTo>
                    <a:cubicBezTo>
                      <a:pt x="1" y="2"/>
                      <a:pt x="1" y="2"/>
                      <a:pt x="1" y="2"/>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233"/>
              <p:cNvSpPr/>
              <p:nvPr>
                <p:custDataLst>
                  <p:tags r:id="rId68"/>
                </p:custDataLst>
              </p:nvPr>
            </p:nvSpPr>
            <p:spPr bwMode="auto">
              <a:xfrm>
                <a:off x="2755901" y="4457700"/>
                <a:ext cx="50800" cy="23812"/>
              </a:xfrm>
              <a:custGeom>
                <a:avLst/>
                <a:gdLst>
                  <a:gd name="T0" fmla="*/ 1 w 2"/>
                  <a:gd name="T1" fmla="*/ 0 h 1"/>
                  <a:gd name="T2" fmla="*/ 0 w 2"/>
                  <a:gd name="T3" fmla="*/ 0 h 1"/>
                  <a:gd name="T4" fmla="*/ 1 w 2"/>
                  <a:gd name="T5" fmla="*/ 1 h 1"/>
                  <a:gd name="T6" fmla="*/ 2 w 2"/>
                  <a:gd name="T7" fmla="*/ 1 h 1"/>
                  <a:gd name="T8" fmla="*/ 2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0" y="0"/>
                      <a:pt x="0" y="0"/>
                    </a:cubicBezTo>
                    <a:cubicBezTo>
                      <a:pt x="0" y="0"/>
                      <a:pt x="1" y="0"/>
                      <a:pt x="1" y="1"/>
                    </a:cubicBezTo>
                    <a:cubicBezTo>
                      <a:pt x="2" y="1"/>
                      <a:pt x="2" y="1"/>
                      <a:pt x="2" y="1"/>
                    </a:cubicBezTo>
                    <a:cubicBezTo>
                      <a:pt x="2" y="0"/>
                      <a:pt x="2" y="0"/>
                      <a:pt x="2" y="0"/>
                    </a:cubicBezTo>
                    <a:cubicBezTo>
                      <a:pt x="2" y="0"/>
                      <a:pt x="1" y="0"/>
                      <a:pt x="1" y="0"/>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234"/>
              <p:cNvSpPr/>
              <p:nvPr>
                <p:custDataLst>
                  <p:tags r:id="rId69"/>
                </p:custDataLst>
              </p:nvPr>
            </p:nvSpPr>
            <p:spPr bwMode="auto">
              <a:xfrm>
                <a:off x="2781301" y="4386263"/>
                <a:ext cx="50800" cy="23812"/>
              </a:xfrm>
              <a:custGeom>
                <a:avLst/>
                <a:gdLst>
                  <a:gd name="T0" fmla="*/ 2 w 2"/>
                  <a:gd name="T1" fmla="*/ 0 h 1"/>
                  <a:gd name="T2" fmla="*/ 1 w 2"/>
                  <a:gd name="T3" fmla="*/ 1 h 1"/>
                  <a:gd name="T4" fmla="*/ 0 w 2"/>
                  <a:gd name="T5" fmla="*/ 1 h 1"/>
                  <a:gd name="T6" fmla="*/ 2 w 2"/>
                  <a:gd name="T7" fmla="*/ 1 h 1"/>
                  <a:gd name="T8" fmla="*/ 2 w 2"/>
                  <a:gd name="T9" fmla="*/ 1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2" y="1"/>
                      <a:pt x="1" y="1"/>
                      <a:pt x="1" y="1"/>
                    </a:cubicBezTo>
                    <a:cubicBezTo>
                      <a:pt x="0" y="1"/>
                      <a:pt x="0" y="1"/>
                      <a:pt x="0" y="1"/>
                    </a:cubicBezTo>
                    <a:cubicBezTo>
                      <a:pt x="1" y="1"/>
                      <a:pt x="1" y="1"/>
                      <a:pt x="2" y="1"/>
                    </a:cubicBezTo>
                    <a:cubicBezTo>
                      <a:pt x="2" y="1"/>
                      <a:pt x="2" y="1"/>
                      <a:pt x="2" y="1"/>
                    </a:cubicBezTo>
                    <a:cubicBezTo>
                      <a:pt x="2" y="1"/>
                      <a:pt x="2" y="1"/>
                      <a:pt x="2" y="0"/>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235"/>
              <p:cNvSpPr/>
              <p:nvPr>
                <p:custDataLst>
                  <p:tags r:id="rId70"/>
                </p:custDataLst>
              </p:nvPr>
            </p:nvSpPr>
            <p:spPr bwMode="auto">
              <a:xfrm>
                <a:off x="2755901" y="3697288"/>
                <a:ext cx="228600" cy="333375"/>
              </a:xfrm>
              <a:custGeom>
                <a:avLst/>
                <a:gdLst>
                  <a:gd name="T0" fmla="*/ 3 w 9"/>
                  <a:gd name="T1" fmla="*/ 1 h 14"/>
                  <a:gd name="T2" fmla="*/ 1 w 9"/>
                  <a:gd name="T3" fmla="*/ 2 h 14"/>
                  <a:gd name="T4" fmla="*/ 0 w 9"/>
                  <a:gd name="T5" fmla="*/ 6 h 14"/>
                  <a:gd name="T6" fmla="*/ 0 w 9"/>
                  <a:gd name="T7" fmla="*/ 8 h 14"/>
                  <a:gd name="T8" fmla="*/ 1 w 9"/>
                  <a:gd name="T9" fmla="*/ 11 h 14"/>
                  <a:gd name="T10" fmla="*/ 3 w 9"/>
                  <a:gd name="T11" fmla="*/ 14 h 14"/>
                  <a:gd name="T12" fmla="*/ 7 w 9"/>
                  <a:gd name="T13" fmla="*/ 12 h 14"/>
                  <a:gd name="T14" fmla="*/ 9 w 9"/>
                  <a:gd name="T15" fmla="*/ 8 h 14"/>
                  <a:gd name="T16" fmla="*/ 3 w 9"/>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
                    <a:moveTo>
                      <a:pt x="3" y="1"/>
                    </a:moveTo>
                    <a:cubicBezTo>
                      <a:pt x="3" y="1"/>
                      <a:pt x="1" y="1"/>
                      <a:pt x="1" y="2"/>
                    </a:cubicBezTo>
                    <a:cubicBezTo>
                      <a:pt x="0" y="3"/>
                      <a:pt x="0" y="4"/>
                      <a:pt x="0" y="6"/>
                    </a:cubicBezTo>
                    <a:cubicBezTo>
                      <a:pt x="0" y="6"/>
                      <a:pt x="0" y="7"/>
                      <a:pt x="0" y="8"/>
                    </a:cubicBezTo>
                    <a:cubicBezTo>
                      <a:pt x="0" y="8"/>
                      <a:pt x="1" y="11"/>
                      <a:pt x="1" y="11"/>
                    </a:cubicBezTo>
                    <a:cubicBezTo>
                      <a:pt x="1" y="12"/>
                      <a:pt x="2" y="14"/>
                      <a:pt x="3" y="14"/>
                    </a:cubicBezTo>
                    <a:cubicBezTo>
                      <a:pt x="4" y="14"/>
                      <a:pt x="7" y="12"/>
                      <a:pt x="7" y="12"/>
                    </a:cubicBezTo>
                    <a:cubicBezTo>
                      <a:pt x="7" y="11"/>
                      <a:pt x="9" y="10"/>
                      <a:pt x="9" y="8"/>
                    </a:cubicBezTo>
                    <a:cubicBezTo>
                      <a:pt x="8" y="5"/>
                      <a:pt x="5" y="0"/>
                      <a:pt x="3" y="1"/>
                    </a:cubicBezTo>
                    <a:close/>
                  </a:path>
                </a:pathLst>
              </a:custGeom>
              <a:solidFill>
                <a:srgbClr val="F1B1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Freeform 236"/>
              <p:cNvSpPr/>
              <p:nvPr>
                <p:custDataLst>
                  <p:tags r:id="rId71"/>
                </p:custDataLst>
              </p:nvPr>
            </p:nvSpPr>
            <p:spPr bwMode="auto">
              <a:xfrm>
                <a:off x="2755901" y="4481513"/>
                <a:ext cx="50800" cy="23812"/>
              </a:xfrm>
              <a:custGeom>
                <a:avLst/>
                <a:gdLst>
                  <a:gd name="T0" fmla="*/ 0 w 2"/>
                  <a:gd name="T1" fmla="*/ 0 h 1"/>
                  <a:gd name="T2" fmla="*/ 0 w 2"/>
                  <a:gd name="T3" fmla="*/ 1 h 1"/>
                  <a:gd name="T4" fmla="*/ 2 w 2"/>
                  <a:gd name="T5" fmla="*/ 0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1"/>
                      <a:pt x="0" y="1"/>
                      <a:pt x="0" y="1"/>
                    </a:cubicBezTo>
                    <a:cubicBezTo>
                      <a:pt x="1" y="0"/>
                      <a:pt x="1" y="0"/>
                      <a:pt x="2" y="0"/>
                    </a:cubicBezTo>
                    <a:cubicBezTo>
                      <a:pt x="2" y="0"/>
                      <a:pt x="2" y="0"/>
                      <a:pt x="2" y="0"/>
                    </a:cubicBezTo>
                    <a:cubicBezTo>
                      <a:pt x="1" y="0"/>
                      <a:pt x="0" y="0"/>
                      <a:pt x="0" y="0"/>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237"/>
              <p:cNvSpPr/>
              <p:nvPr>
                <p:custDataLst>
                  <p:tags r:id="rId72"/>
                </p:custDataLst>
              </p:nvPr>
            </p:nvSpPr>
            <p:spPr bwMode="auto">
              <a:xfrm>
                <a:off x="2832101" y="3744913"/>
                <a:ext cx="152400" cy="285750"/>
              </a:xfrm>
              <a:custGeom>
                <a:avLst/>
                <a:gdLst>
                  <a:gd name="T0" fmla="*/ 6 w 6"/>
                  <a:gd name="T1" fmla="*/ 6 h 12"/>
                  <a:gd name="T2" fmla="*/ 2 w 6"/>
                  <a:gd name="T3" fmla="*/ 0 h 12"/>
                  <a:gd name="T4" fmla="*/ 1 w 6"/>
                  <a:gd name="T5" fmla="*/ 0 h 12"/>
                  <a:gd name="T6" fmla="*/ 2 w 6"/>
                  <a:gd name="T7" fmla="*/ 3 h 12"/>
                  <a:gd name="T8" fmla="*/ 4 w 6"/>
                  <a:gd name="T9" fmla="*/ 5 h 12"/>
                  <a:gd name="T10" fmla="*/ 3 w 6"/>
                  <a:gd name="T11" fmla="*/ 6 h 12"/>
                  <a:gd name="T12" fmla="*/ 4 w 6"/>
                  <a:gd name="T13" fmla="*/ 9 h 12"/>
                  <a:gd name="T14" fmla="*/ 0 w 6"/>
                  <a:gd name="T15" fmla="*/ 12 h 12"/>
                  <a:gd name="T16" fmla="*/ 4 w 6"/>
                  <a:gd name="T17" fmla="*/ 10 h 12"/>
                  <a:gd name="T18" fmla="*/ 6 w 6"/>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2">
                    <a:moveTo>
                      <a:pt x="6" y="6"/>
                    </a:moveTo>
                    <a:cubicBezTo>
                      <a:pt x="5" y="4"/>
                      <a:pt x="4" y="1"/>
                      <a:pt x="2" y="0"/>
                    </a:cubicBezTo>
                    <a:cubicBezTo>
                      <a:pt x="1" y="0"/>
                      <a:pt x="1" y="0"/>
                      <a:pt x="1" y="0"/>
                    </a:cubicBezTo>
                    <a:cubicBezTo>
                      <a:pt x="2" y="1"/>
                      <a:pt x="2" y="3"/>
                      <a:pt x="2" y="3"/>
                    </a:cubicBezTo>
                    <a:cubicBezTo>
                      <a:pt x="2" y="3"/>
                      <a:pt x="5" y="4"/>
                      <a:pt x="4" y="5"/>
                    </a:cubicBezTo>
                    <a:cubicBezTo>
                      <a:pt x="3" y="5"/>
                      <a:pt x="3" y="6"/>
                      <a:pt x="3" y="6"/>
                    </a:cubicBezTo>
                    <a:cubicBezTo>
                      <a:pt x="3" y="7"/>
                      <a:pt x="4" y="8"/>
                      <a:pt x="4" y="9"/>
                    </a:cubicBezTo>
                    <a:cubicBezTo>
                      <a:pt x="3" y="10"/>
                      <a:pt x="0" y="12"/>
                      <a:pt x="0" y="12"/>
                    </a:cubicBezTo>
                    <a:cubicBezTo>
                      <a:pt x="1" y="12"/>
                      <a:pt x="4" y="10"/>
                      <a:pt x="4" y="10"/>
                    </a:cubicBezTo>
                    <a:cubicBezTo>
                      <a:pt x="4" y="9"/>
                      <a:pt x="6" y="8"/>
                      <a:pt x="6" y="6"/>
                    </a:cubicBezTo>
                    <a:close/>
                  </a:path>
                </a:pathLst>
              </a:custGeom>
              <a:solidFill>
                <a:srgbClr val="E99D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238"/>
              <p:cNvSpPr/>
              <p:nvPr>
                <p:custDataLst>
                  <p:tags r:id="rId73"/>
                </p:custDataLst>
              </p:nvPr>
            </p:nvSpPr>
            <p:spPr bwMode="auto">
              <a:xfrm>
                <a:off x="2579688" y="4078288"/>
                <a:ext cx="581025" cy="546100"/>
              </a:xfrm>
              <a:custGeom>
                <a:avLst/>
                <a:gdLst>
                  <a:gd name="T0" fmla="*/ 2 w 23"/>
                  <a:gd name="T1" fmla="*/ 18 h 23"/>
                  <a:gd name="T2" fmla="*/ 4 w 23"/>
                  <a:gd name="T3" fmla="*/ 18 h 23"/>
                  <a:gd name="T4" fmla="*/ 11 w 23"/>
                  <a:gd name="T5" fmla="*/ 17 h 23"/>
                  <a:gd name="T6" fmla="*/ 12 w 23"/>
                  <a:gd name="T7" fmla="*/ 15 h 23"/>
                  <a:gd name="T8" fmla="*/ 15 w 23"/>
                  <a:gd name="T9" fmla="*/ 7 h 23"/>
                  <a:gd name="T10" fmla="*/ 18 w 23"/>
                  <a:gd name="T11" fmla="*/ 2 h 23"/>
                  <a:gd name="T12" fmla="*/ 19 w 23"/>
                  <a:gd name="T13" fmla="*/ 0 h 23"/>
                  <a:gd name="T14" fmla="*/ 23 w 23"/>
                  <a:gd name="T15" fmla="*/ 9 h 23"/>
                  <a:gd name="T16" fmla="*/ 21 w 23"/>
                  <a:gd name="T17" fmla="*/ 14 h 23"/>
                  <a:gd name="T18" fmla="*/ 15 w 23"/>
                  <a:gd name="T19" fmla="*/ 21 h 23"/>
                  <a:gd name="T20" fmla="*/ 14 w 23"/>
                  <a:gd name="T21" fmla="*/ 23 h 23"/>
                  <a:gd name="T22" fmla="*/ 3 w 23"/>
                  <a:gd name="T23" fmla="*/ 23 h 23"/>
                  <a:gd name="T24" fmla="*/ 2 w 23"/>
                  <a:gd name="T2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 y="18"/>
                    </a:moveTo>
                    <a:cubicBezTo>
                      <a:pt x="2" y="18"/>
                      <a:pt x="3" y="18"/>
                      <a:pt x="4" y="18"/>
                    </a:cubicBezTo>
                    <a:cubicBezTo>
                      <a:pt x="5" y="18"/>
                      <a:pt x="9" y="17"/>
                      <a:pt x="11" y="17"/>
                    </a:cubicBezTo>
                    <a:cubicBezTo>
                      <a:pt x="11" y="17"/>
                      <a:pt x="11" y="16"/>
                      <a:pt x="12" y="15"/>
                    </a:cubicBezTo>
                    <a:cubicBezTo>
                      <a:pt x="13" y="14"/>
                      <a:pt x="14" y="8"/>
                      <a:pt x="15" y="7"/>
                    </a:cubicBezTo>
                    <a:cubicBezTo>
                      <a:pt x="15" y="5"/>
                      <a:pt x="16" y="2"/>
                      <a:pt x="18" y="2"/>
                    </a:cubicBezTo>
                    <a:cubicBezTo>
                      <a:pt x="18" y="2"/>
                      <a:pt x="19" y="0"/>
                      <a:pt x="19" y="0"/>
                    </a:cubicBezTo>
                    <a:cubicBezTo>
                      <a:pt x="20" y="0"/>
                      <a:pt x="23" y="5"/>
                      <a:pt x="23" y="9"/>
                    </a:cubicBezTo>
                    <a:cubicBezTo>
                      <a:pt x="22" y="12"/>
                      <a:pt x="21" y="14"/>
                      <a:pt x="21" y="14"/>
                    </a:cubicBezTo>
                    <a:cubicBezTo>
                      <a:pt x="21" y="14"/>
                      <a:pt x="16" y="20"/>
                      <a:pt x="15" y="21"/>
                    </a:cubicBezTo>
                    <a:cubicBezTo>
                      <a:pt x="14" y="22"/>
                      <a:pt x="15" y="22"/>
                      <a:pt x="14" y="23"/>
                    </a:cubicBezTo>
                    <a:cubicBezTo>
                      <a:pt x="12" y="23"/>
                      <a:pt x="3" y="23"/>
                      <a:pt x="3" y="23"/>
                    </a:cubicBezTo>
                    <a:cubicBezTo>
                      <a:pt x="3" y="23"/>
                      <a:pt x="0" y="21"/>
                      <a:pt x="2" y="18"/>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239"/>
              <p:cNvSpPr/>
              <p:nvPr>
                <p:custDataLst>
                  <p:tags r:id="rId74"/>
                </p:custDataLst>
              </p:nvPr>
            </p:nvSpPr>
            <p:spPr bwMode="auto">
              <a:xfrm>
                <a:off x="2630488" y="4078288"/>
                <a:ext cx="530225" cy="546100"/>
              </a:xfrm>
              <a:custGeom>
                <a:avLst/>
                <a:gdLst>
                  <a:gd name="T0" fmla="*/ 17 w 21"/>
                  <a:gd name="T1" fmla="*/ 0 h 23"/>
                  <a:gd name="T2" fmla="*/ 16 w 21"/>
                  <a:gd name="T3" fmla="*/ 2 h 23"/>
                  <a:gd name="T4" fmla="*/ 13 w 21"/>
                  <a:gd name="T5" fmla="*/ 5 h 23"/>
                  <a:gd name="T6" fmla="*/ 17 w 21"/>
                  <a:gd name="T7" fmla="*/ 3 h 23"/>
                  <a:gd name="T8" fmla="*/ 18 w 21"/>
                  <a:gd name="T9" fmla="*/ 7 h 23"/>
                  <a:gd name="T10" fmla="*/ 15 w 21"/>
                  <a:gd name="T11" fmla="*/ 8 h 23"/>
                  <a:gd name="T12" fmla="*/ 18 w 21"/>
                  <a:gd name="T13" fmla="*/ 10 h 23"/>
                  <a:gd name="T14" fmla="*/ 18 w 21"/>
                  <a:gd name="T15" fmla="*/ 12 h 23"/>
                  <a:gd name="T16" fmla="*/ 13 w 21"/>
                  <a:gd name="T17" fmla="*/ 13 h 23"/>
                  <a:gd name="T18" fmla="*/ 16 w 21"/>
                  <a:gd name="T19" fmla="*/ 13 h 23"/>
                  <a:gd name="T20" fmla="*/ 13 w 21"/>
                  <a:gd name="T21" fmla="*/ 14 h 23"/>
                  <a:gd name="T22" fmla="*/ 16 w 21"/>
                  <a:gd name="T23" fmla="*/ 14 h 23"/>
                  <a:gd name="T24" fmla="*/ 13 w 21"/>
                  <a:gd name="T25" fmla="*/ 19 h 23"/>
                  <a:gd name="T26" fmla="*/ 11 w 21"/>
                  <a:gd name="T27" fmla="*/ 17 h 23"/>
                  <a:gd name="T28" fmla="*/ 11 w 21"/>
                  <a:gd name="T29" fmla="*/ 21 h 23"/>
                  <a:gd name="T30" fmla="*/ 9 w 21"/>
                  <a:gd name="T31" fmla="*/ 19 h 23"/>
                  <a:gd name="T32" fmla="*/ 10 w 21"/>
                  <a:gd name="T33" fmla="*/ 22 h 23"/>
                  <a:gd name="T34" fmla="*/ 4 w 21"/>
                  <a:gd name="T35" fmla="*/ 22 h 23"/>
                  <a:gd name="T36" fmla="*/ 0 w 21"/>
                  <a:gd name="T37" fmla="*/ 21 h 23"/>
                  <a:gd name="T38" fmla="*/ 1 w 21"/>
                  <a:gd name="T39" fmla="*/ 23 h 23"/>
                  <a:gd name="T40" fmla="*/ 12 w 21"/>
                  <a:gd name="T41" fmla="*/ 23 h 23"/>
                  <a:gd name="T42" fmla="*/ 13 w 21"/>
                  <a:gd name="T43" fmla="*/ 21 h 23"/>
                  <a:gd name="T44" fmla="*/ 19 w 21"/>
                  <a:gd name="T45" fmla="*/ 14 h 23"/>
                  <a:gd name="T46" fmla="*/ 21 w 21"/>
                  <a:gd name="T47" fmla="*/ 9 h 23"/>
                  <a:gd name="T48" fmla="*/ 17 w 21"/>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23">
                    <a:moveTo>
                      <a:pt x="17" y="0"/>
                    </a:moveTo>
                    <a:cubicBezTo>
                      <a:pt x="17" y="0"/>
                      <a:pt x="16" y="2"/>
                      <a:pt x="16" y="2"/>
                    </a:cubicBezTo>
                    <a:cubicBezTo>
                      <a:pt x="14" y="2"/>
                      <a:pt x="14" y="3"/>
                      <a:pt x="13" y="5"/>
                    </a:cubicBezTo>
                    <a:cubicBezTo>
                      <a:pt x="15" y="3"/>
                      <a:pt x="17" y="3"/>
                      <a:pt x="17" y="3"/>
                    </a:cubicBezTo>
                    <a:cubicBezTo>
                      <a:pt x="17" y="5"/>
                      <a:pt x="18" y="6"/>
                      <a:pt x="18" y="7"/>
                    </a:cubicBezTo>
                    <a:cubicBezTo>
                      <a:pt x="18" y="7"/>
                      <a:pt x="15" y="8"/>
                      <a:pt x="15" y="8"/>
                    </a:cubicBezTo>
                    <a:cubicBezTo>
                      <a:pt x="19" y="8"/>
                      <a:pt x="18" y="10"/>
                      <a:pt x="18" y="10"/>
                    </a:cubicBezTo>
                    <a:cubicBezTo>
                      <a:pt x="18" y="10"/>
                      <a:pt x="18" y="12"/>
                      <a:pt x="18" y="12"/>
                    </a:cubicBezTo>
                    <a:cubicBezTo>
                      <a:pt x="15" y="11"/>
                      <a:pt x="13" y="13"/>
                      <a:pt x="13" y="13"/>
                    </a:cubicBezTo>
                    <a:cubicBezTo>
                      <a:pt x="15" y="12"/>
                      <a:pt x="16" y="13"/>
                      <a:pt x="16" y="13"/>
                    </a:cubicBezTo>
                    <a:cubicBezTo>
                      <a:pt x="14" y="13"/>
                      <a:pt x="13" y="14"/>
                      <a:pt x="13" y="14"/>
                    </a:cubicBezTo>
                    <a:cubicBezTo>
                      <a:pt x="14" y="13"/>
                      <a:pt x="16" y="14"/>
                      <a:pt x="16" y="14"/>
                    </a:cubicBezTo>
                    <a:cubicBezTo>
                      <a:pt x="14" y="14"/>
                      <a:pt x="13" y="19"/>
                      <a:pt x="13" y="19"/>
                    </a:cubicBezTo>
                    <a:cubicBezTo>
                      <a:pt x="13" y="17"/>
                      <a:pt x="11" y="17"/>
                      <a:pt x="11" y="17"/>
                    </a:cubicBezTo>
                    <a:cubicBezTo>
                      <a:pt x="14" y="19"/>
                      <a:pt x="12" y="21"/>
                      <a:pt x="11" y="21"/>
                    </a:cubicBezTo>
                    <a:cubicBezTo>
                      <a:pt x="10" y="21"/>
                      <a:pt x="9" y="19"/>
                      <a:pt x="9" y="19"/>
                    </a:cubicBezTo>
                    <a:cubicBezTo>
                      <a:pt x="9" y="19"/>
                      <a:pt x="10" y="22"/>
                      <a:pt x="10" y="22"/>
                    </a:cubicBezTo>
                    <a:cubicBezTo>
                      <a:pt x="9" y="22"/>
                      <a:pt x="6" y="22"/>
                      <a:pt x="4" y="22"/>
                    </a:cubicBezTo>
                    <a:cubicBezTo>
                      <a:pt x="3" y="21"/>
                      <a:pt x="1" y="21"/>
                      <a:pt x="0" y="21"/>
                    </a:cubicBezTo>
                    <a:cubicBezTo>
                      <a:pt x="0" y="22"/>
                      <a:pt x="1" y="23"/>
                      <a:pt x="1" y="23"/>
                    </a:cubicBezTo>
                    <a:cubicBezTo>
                      <a:pt x="1" y="23"/>
                      <a:pt x="10" y="23"/>
                      <a:pt x="12" y="23"/>
                    </a:cubicBezTo>
                    <a:cubicBezTo>
                      <a:pt x="13" y="22"/>
                      <a:pt x="12" y="22"/>
                      <a:pt x="13" y="21"/>
                    </a:cubicBezTo>
                    <a:cubicBezTo>
                      <a:pt x="14" y="20"/>
                      <a:pt x="19" y="14"/>
                      <a:pt x="19" y="14"/>
                    </a:cubicBezTo>
                    <a:cubicBezTo>
                      <a:pt x="19" y="14"/>
                      <a:pt x="20" y="12"/>
                      <a:pt x="21" y="9"/>
                    </a:cubicBezTo>
                    <a:cubicBezTo>
                      <a:pt x="21" y="5"/>
                      <a:pt x="18" y="0"/>
                      <a:pt x="1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240"/>
              <p:cNvSpPr/>
              <p:nvPr>
                <p:custDataLst>
                  <p:tags r:id="rId75"/>
                </p:custDataLst>
              </p:nvPr>
            </p:nvSpPr>
            <p:spPr bwMode="auto">
              <a:xfrm>
                <a:off x="2806701" y="3625851"/>
                <a:ext cx="379413" cy="831850"/>
              </a:xfrm>
              <a:custGeom>
                <a:avLst/>
                <a:gdLst>
                  <a:gd name="T0" fmla="*/ 0 w 15"/>
                  <a:gd name="T1" fmla="*/ 4 h 35"/>
                  <a:gd name="T2" fmla="*/ 2 w 15"/>
                  <a:gd name="T3" fmla="*/ 5 h 35"/>
                  <a:gd name="T4" fmla="*/ 4 w 15"/>
                  <a:gd name="T5" fmla="*/ 8 h 35"/>
                  <a:gd name="T6" fmla="*/ 6 w 15"/>
                  <a:gd name="T7" fmla="*/ 11 h 35"/>
                  <a:gd name="T8" fmla="*/ 6 w 15"/>
                  <a:gd name="T9" fmla="*/ 14 h 35"/>
                  <a:gd name="T10" fmla="*/ 4 w 15"/>
                  <a:gd name="T11" fmla="*/ 18 h 35"/>
                  <a:gd name="T12" fmla="*/ 5 w 15"/>
                  <a:gd name="T13" fmla="*/ 23 h 35"/>
                  <a:gd name="T14" fmla="*/ 4 w 15"/>
                  <a:gd name="T15" fmla="*/ 26 h 35"/>
                  <a:gd name="T16" fmla="*/ 3 w 15"/>
                  <a:gd name="T17" fmla="*/ 28 h 35"/>
                  <a:gd name="T18" fmla="*/ 4 w 15"/>
                  <a:gd name="T19" fmla="*/ 27 h 35"/>
                  <a:gd name="T20" fmla="*/ 4 w 15"/>
                  <a:gd name="T21" fmla="*/ 25 h 35"/>
                  <a:gd name="T22" fmla="*/ 7 w 15"/>
                  <a:gd name="T23" fmla="*/ 21 h 35"/>
                  <a:gd name="T24" fmla="*/ 6 w 15"/>
                  <a:gd name="T25" fmla="*/ 19 h 35"/>
                  <a:gd name="T26" fmla="*/ 8 w 15"/>
                  <a:gd name="T27" fmla="*/ 18 h 35"/>
                  <a:gd name="T28" fmla="*/ 9 w 15"/>
                  <a:gd name="T29" fmla="*/ 20 h 35"/>
                  <a:gd name="T30" fmla="*/ 10 w 15"/>
                  <a:gd name="T31" fmla="*/ 25 h 35"/>
                  <a:gd name="T32" fmla="*/ 10 w 15"/>
                  <a:gd name="T33" fmla="*/ 20 h 35"/>
                  <a:gd name="T34" fmla="*/ 11 w 15"/>
                  <a:gd name="T35" fmla="*/ 21 h 35"/>
                  <a:gd name="T36" fmla="*/ 13 w 15"/>
                  <a:gd name="T37" fmla="*/ 26 h 35"/>
                  <a:gd name="T38" fmla="*/ 12 w 15"/>
                  <a:gd name="T39" fmla="*/ 33 h 35"/>
                  <a:gd name="T40" fmla="*/ 13 w 15"/>
                  <a:gd name="T41" fmla="*/ 33 h 35"/>
                  <a:gd name="T42" fmla="*/ 13 w 15"/>
                  <a:gd name="T43" fmla="*/ 35 h 35"/>
                  <a:gd name="T44" fmla="*/ 13 w 15"/>
                  <a:gd name="T45" fmla="*/ 33 h 35"/>
                  <a:gd name="T46" fmla="*/ 13 w 15"/>
                  <a:gd name="T47" fmla="*/ 31 h 35"/>
                  <a:gd name="T48" fmla="*/ 14 w 15"/>
                  <a:gd name="T49" fmla="*/ 29 h 35"/>
                  <a:gd name="T50" fmla="*/ 14 w 15"/>
                  <a:gd name="T51" fmla="*/ 26 h 35"/>
                  <a:gd name="T52" fmla="*/ 13 w 15"/>
                  <a:gd name="T53" fmla="*/ 23 h 35"/>
                  <a:gd name="T54" fmla="*/ 13 w 15"/>
                  <a:gd name="T55" fmla="*/ 19 h 35"/>
                  <a:gd name="T56" fmla="*/ 10 w 15"/>
                  <a:gd name="T57" fmla="*/ 15 h 35"/>
                  <a:gd name="T58" fmla="*/ 10 w 15"/>
                  <a:gd name="T59" fmla="*/ 9 h 35"/>
                  <a:gd name="T60" fmla="*/ 6 w 15"/>
                  <a:gd name="T61" fmla="*/ 1 h 35"/>
                  <a:gd name="T62" fmla="*/ 2 w 15"/>
                  <a:gd name="T63" fmla="*/ 2 h 35"/>
                  <a:gd name="T64" fmla="*/ 0 w 15"/>
                  <a:gd name="T65"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35">
                    <a:moveTo>
                      <a:pt x="0" y="4"/>
                    </a:moveTo>
                    <a:cubicBezTo>
                      <a:pt x="0" y="4"/>
                      <a:pt x="1" y="5"/>
                      <a:pt x="2" y="5"/>
                    </a:cubicBezTo>
                    <a:cubicBezTo>
                      <a:pt x="3" y="5"/>
                      <a:pt x="3" y="6"/>
                      <a:pt x="4" y="8"/>
                    </a:cubicBezTo>
                    <a:cubicBezTo>
                      <a:pt x="4" y="9"/>
                      <a:pt x="4" y="10"/>
                      <a:pt x="6" y="11"/>
                    </a:cubicBezTo>
                    <a:cubicBezTo>
                      <a:pt x="6" y="11"/>
                      <a:pt x="7" y="13"/>
                      <a:pt x="6" y="14"/>
                    </a:cubicBezTo>
                    <a:cubicBezTo>
                      <a:pt x="5" y="15"/>
                      <a:pt x="3" y="17"/>
                      <a:pt x="4" y="18"/>
                    </a:cubicBezTo>
                    <a:cubicBezTo>
                      <a:pt x="5" y="20"/>
                      <a:pt x="6" y="21"/>
                      <a:pt x="5" y="23"/>
                    </a:cubicBezTo>
                    <a:cubicBezTo>
                      <a:pt x="3" y="24"/>
                      <a:pt x="3" y="25"/>
                      <a:pt x="4" y="26"/>
                    </a:cubicBezTo>
                    <a:cubicBezTo>
                      <a:pt x="4" y="27"/>
                      <a:pt x="3" y="27"/>
                      <a:pt x="3" y="28"/>
                    </a:cubicBezTo>
                    <a:cubicBezTo>
                      <a:pt x="3" y="28"/>
                      <a:pt x="4" y="28"/>
                      <a:pt x="4" y="27"/>
                    </a:cubicBezTo>
                    <a:cubicBezTo>
                      <a:pt x="5" y="26"/>
                      <a:pt x="4" y="26"/>
                      <a:pt x="4" y="25"/>
                    </a:cubicBezTo>
                    <a:cubicBezTo>
                      <a:pt x="5" y="24"/>
                      <a:pt x="7" y="23"/>
                      <a:pt x="7" y="21"/>
                    </a:cubicBezTo>
                    <a:cubicBezTo>
                      <a:pt x="7" y="20"/>
                      <a:pt x="6" y="19"/>
                      <a:pt x="6" y="19"/>
                    </a:cubicBezTo>
                    <a:cubicBezTo>
                      <a:pt x="6" y="19"/>
                      <a:pt x="7" y="18"/>
                      <a:pt x="8" y="18"/>
                    </a:cubicBezTo>
                    <a:cubicBezTo>
                      <a:pt x="9" y="18"/>
                      <a:pt x="10" y="19"/>
                      <a:pt x="9" y="20"/>
                    </a:cubicBezTo>
                    <a:cubicBezTo>
                      <a:pt x="9" y="20"/>
                      <a:pt x="8" y="21"/>
                      <a:pt x="10" y="25"/>
                    </a:cubicBezTo>
                    <a:cubicBezTo>
                      <a:pt x="10" y="25"/>
                      <a:pt x="8" y="21"/>
                      <a:pt x="10" y="20"/>
                    </a:cubicBezTo>
                    <a:cubicBezTo>
                      <a:pt x="10" y="20"/>
                      <a:pt x="11" y="20"/>
                      <a:pt x="11" y="21"/>
                    </a:cubicBezTo>
                    <a:cubicBezTo>
                      <a:pt x="11" y="22"/>
                      <a:pt x="13" y="23"/>
                      <a:pt x="13" y="26"/>
                    </a:cubicBezTo>
                    <a:cubicBezTo>
                      <a:pt x="13" y="26"/>
                      <a:pt x="13" y="31"/>
                      <a:pt x="12" y="33"/>
                    </a:cubicBezTo>
                    <a:cubicBezTo>
                      <a:pt x="12" y="33"/>
                      <a:pt x="12" y="33"/>
                      <a:pt x="13" y="33"/>
                    </a:cubicBezTo>
                    <a:cubicBezTo>
                      <a:pt x="13" y="34"/>
                      <a:pt x="12" y="35"/>
                      <a:pt x="13" y="35"/>
                    </a:cubicBezTo>
                    <a:cubicBezTo>
                      <a:pt x="13" y="35"/>
                      <a:pt x="12" y="35"/>
                      <a:pt x="13" y="33"/>
                    </a:cubicBezTo>
                    <a:cubicBezTo>
                      <a:pt x="14" y="32"/>
                      <a:pt x="13" y="31"/>
                      <a:pt x="13" y="31"/>
                    </a:cubicBezTo>
                    <a:cubicBezTo>
                      <a:pt x="13" y="31"/>
                      <a:pt x="14" y="30"/>
                      <a:pt x="14" y="29"/>
                    </a:cubicBezTo>
                    <a:cubicBezTo>
                      <a:pt x="15" y="29"/>
                      <a:pt x="15" y="26"/>
                      <a:pt x="14" y="26"/>
                    </a:cubicBezTo>
                    <a:cubicBezTo>
                      <a:pt x="14" y="25"/>
                      <a:pt x="13" y="23"/>
                      <a:pt x="13" y="23"/>
                    </a:cubicBezTo>
                    <a:cubicBezTo>
                      <a:pt x="14" y="22"/>
                      <a:pt x="14" y="20"/>
                      <a:pt x="13" y="19"/>
                    </a:cubicBezTo>
                    <a:cubicBezTo>
                      <a:pt x="13" y="18"/>
                      <a:pt x="10" y="16"/>
                      <a:pt x="10" y="15"/>
                    </a:cubicBezTo>
                    <a:cubicBezTo>
                      <a:pt x="10" y="14"/>
                      <a:pt x="10" y="12"/>
                      <a:pt x="10" y="9"/>
                    </a:cubicBezTo>
                    <a:cubicBezTo>
                      <a:pt x="10" y="5"/>
                      <a:pt x="7" y="2"/>
                      <a:pt x="6" y="1"/>
                    </a:cubicBezTo>
                    <a:cubicBezTo>
                      <a:pt x="5" y="0"/>
                      <a:pt x="3" y="1"/>
                      <a:pt x="2" y="2"/>
                    </a:cubicBezTo>
                    <a:cubicBezTo>
                      <a:pt x="1" y="3"/>
                      <a:pt x="0" y="4"/>
                      <a:pt x="0" y="4"/>
                    </a:cubicBezTo>
                    <a:close/>
                  </a:path>
                </a:pathLst>
              </a:custGeom>
              <a:solidFill>
                <a:srgbClr val="2815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241"/>
              <p:cNvSpPr/>
              <p:nvPr>
                <p:custDataLst>
                  <p:tags r:id="rId76"/>
                </p:custDataLst>
              </p:nvPr>
            </p:nvSpPr>
            <p:spPr bwMode="auto">
              <a:xfrm>
                <a:off x="2755901" y="4030663"/>
                <a:ext cx="101600" cy="141287"/>
              </a:xfrm>
              <a:custGeom>
                <a:avLst/>
                <a:gdLst>
                  <a:gd name="T0" fmla="*/ 0 w 4"/>
                  <a:gd name="T1" fmla="*/ 0 h 6"/>
                  <a:gd name="T2" fmla="*/ 1 w 4"/>
                  <a:gd name="T3" fmla="*/ 2 h 6"/>
                  <a:gd name="T4" fmla="*/ 0 w 4"/>
                  <a:gd name="T5" fmla="*/ 4 h 6"/>
                  <a:gd name="T6" fmla="*/ 0 w 4"/>
                  <a:gd name="T7" fmla="*/ 6 h 6"/>
                  <a:gd name="T8" fmla="*/ 1 w 4"/>
                  <a:gd name="T9" fmla="*/ 5 h 6"/>
                  <a:gd name="T10" fmla="*/ 1 w 4"/>
                  <a:gd name="T11" fmla="*/ 3 h 6"/>
                  <a:gd name="T12" fmla="*/ 2 w 4"/>
                  <a:gd name="T13" fmla="*/ 2 h 6"/>
                  <a:gd name="T14" fmla="*/ 3 w 4"/>
                  <a:gd name="T15" fmla="*/ 1 h 6"/>
                  <a:gd name="T16" fmla="*/ 0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0" y="0"/>
                    </a:moveTo>
                    <a:cubicBezTo>
                      <a:pt x="0" y="0"/>
                      <a:pt x="1" y="2"/>
                      <a:pt x="1" y="2"/>
                    </a:cubicBezTo>
                    <a:cubicBezTo>
                      <a:pt x="1" y="2"/>
                      <a:pt x="0" y="4"/>
                      <a:pt x="0" y="4"/>
                    </a:cubicBezTo>
                    <a:cubicBezTo>
                      <a:pt x="0" y="5"/>
                      <a:pt x="0" y="6"/>
                      <a:pt x="0" y="6"/>
                    </a:cubicBezTo>
                    <a:cubicBezTo>
                      <a:pt x="0" y="6"/>
                      <a:pt x="1" y="5"/>
                      <a:pt x="1" y="5"/>
                    </a:cubicBezTo>
                    <a:cubicBezTo>
                      <a:pt x="1" y="4"/>
                      <a:pt x="1" y="3"/>
                      <a:pt x="1" y="3"/>
                    </a:cubicBezTo>
                    <a:cubicBezTo>
                      <a:pt x="2" y="3"/>
                      <a:pt x="2" y="2"/>
                      <a:pt x="2" y="2"/>
                    </a:cubicBezTo>
                    <a:cubicBezTo>
                      <a:pt x="3" y="2"/>
                      <a:pt x="4" y="1"/>
                      <a:pt x="3" y="1"/>
                    </a:cubicBezTo>
                    <a:cubicBezTo>
                      <a:pt x="3" y="0"/>
                      <a:pt x="0" y="0"/>
                      <a:pt x="0" y="0"/>
                    </a:cubicBezTo>
                    <a:close/>
                  </a:path>
                </a:pathLst>
              </a:custGeom>
              <a:solidFill>
                <a:srgbClr val="2815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242"/>
              <p:cNvSpPr/>
              <p:nvPr>
                <p:custDataLst>
                  <p:tags r:id="rId77"/>
                </p:custDataLst>
              </p:nvPr>
            </p:nvSpPr>
            <p:spPr bwMode="auto">
              <a:xfrm>
                <a:off x="2806701" y="4030663"/>
                <a:ext cx="50800" cy="23812"/>
              </a:xfrm>
              <a:custGeom>
                <a:avLst/>
                <a:gdLst>
                  <a:gd name="T0" fmla="*/ 2 w 2"/>
                  <a:gd name="T1" fmla="*/ 0 h 1"/>
                  <a:gd name="T2" fmla="*/ 0 w 2"/>
                  <a:gd name="T3" fmla="*/ 0 h 1"/>
                  <a:gd name="T4" fmla="*/ 1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0" y="0"/>
                      <a:pt x="0" y="0"/>
                    </a:cubicBezTo>
                    <a:cubicBezTo>
                      <a:pt x="1" y="1"/>
                      <a:pt x="1" y="1"/>
                      <a:pt x="1" y="1"/>
                    </a:cubicBezTo>
                    <a:cubicBezTo>
                      <a:pt x="1" y="1"/>
                      <a:pt x="2" y="1"/>
                      <a:pt x="2" y="1"/>
                    </a:cubicBez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243"/>
              <p:cNvSpPr/>
              <p:nvPr>
                <p:custDataLst>
                  <p:tags r:id="rId78"/>
                </p:custDataLst>
              </p:nvPr>
            </p:nvSpPr>
            <p:spPr bwMode="auto">
              <a:xfrm>
                <a:off x="2806701" y="4030663"/>
                <a:ext cx="25400" cy="47625"/>
              </a:xfrm>
              <a:custGeom>
                <a:avLst/>
                <a:gdLst>
                  <a:gd name="T0" fmla="*/ 0 w 1"/>
                  <a:gd name="T1" fmla="*/ 2 h 2"/>
                  <a:gd name="T2" fmla="*/ 0 w 1"/>
                  <a:gd name="T3" fmla="*/ 2 h 2"/>
                  <a:gd name="T4" fmla="*/ 1 w 1"/>
                  <a:gd name="T5" fmla="*/ 1 h 2"/>
                  <a:gd name="T6" fmla="*/ 0 w 1"/>
                  <a:gd name="T7" fmla="*/ 0 h 2"/>
                  <a:gd name="T8" fmla="*/ 0 w 1"/>
                  <a:gd name="T9" fmla="*/ 1 h 2"/>
                  <a:gd name="T10" fmla="*/ 0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0" y="2"/>
                    </a:moveTo>
                    <a:cubicBezTo>
                      <a:pt x="0" y="2"/>
                      <a:pt x="0" y="2"/>
                      <a:pt x="0" y="2"/>
                    </a:cubicBezTo>
                    <a:cubicBezTo>
                      <a:pt x="0" y="2"/>
                      <a:pt x="1" y="2"/>
                      <a:pt x="1" y="1"/>
                    </a:cubicBezTo>
                    <a:cubicBezTo>
                      <a:pt x="1" y="0"/>
                      <a:pt x="0" y="0"/>
                      <a:pt x="0" y="0"/>
                    </a:cubicBezTo>
                    <a:cubicBezTo>
                      <a:pt x="0" y="0"/>
                      <a:pt x="0" y="1"/>
                      <a:pt x="0" y="1"/>
                    </a:cubicBezTo>
                    <a:cubicBezTo>
                      <a:pt x="0" y="2"/>
                      <a:pt x="0" y="2"/>
                      <a:pt x="0" y="2"/>
                    </a:cubicBezTo>
                    <a:close/>
                  </a:path>
                </a:pathLst>
              </a:cu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244"/>
              <p:cNvSpPr/>
              <p:nvPr>
                <p:custDataLst>
                  <p:tags r:id="rId79"/>
                </p:custDataLst>
              </p:nvPr>
            </p:nvSpPr>
            <p:spPr bwMode="auto">
              <a:xfrm>
                <a:off x="2681288" y="6238875"/>
                <a:ext cx="377825" cy="307975"/>
              </a:xfrm>
              <a:custGeom>
                <a:avLst/>
                <a:gdLst>
                  <a:gd name="T0" fmla="*/ 0 w 15"/>
                  <a:gd name="T1" fmla="*/ 11 h 13"/>
                  <a:gd name="T2" fmla="*/ 2 w 15"/>
                  <a:gd name="T3" fmla="*/ 9 h 13"/>
                  <a:gd name="T4" fmla="*/ 5 w 15"/>
                  <a:gd name="T5" fmla="*/ 6 h 13"/>
                  <a:gd name="T6" fmla="*/ 9 w 15"/>
                  <a:gd name="T7" fmla="*/ 7 h 13"/>
                  <a:gd name="T8" fmla="*/ 13 w 15"/>
                  <a:gd name="T9" fmla="*/ 0 h 13"/>
                  <a:gd name="T10" fmla="*/ 15 w 15"/>
                  <a:gd name="T11" fmla="*/ 4 h 13"/>
                  <a:gd name="T12" fmla="*/ 14 w 15"/>
                  <a:gd name="T13" fmla="*/ 11 h 13"/>
                  <a:gd name="T14" fmla="*/ 13 w 15"/>
                  <a:gd name="T15" fmla="*/ 11 h 13"/>
                  <a:gd name="T16" fmla="*/ 13 w 15"/>
                  <a:gd name="T17" fmla="*/ 6 h 13"/>
                  <a:gd name="T18" fmla="*/ 10 w 15"/>
                  <a:gd name="T19" fmla="*/ 9 h 13"/>
                  <a:gd name="T20" fmla="*/ 8 w 15"/>
                  <a:gd name="T21" fmla="*/ 12 h 13"/>
                  <a:gd name="T22" fmla="*/ 0 w 15"/>
                  <a:gd name="T2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3">
                    <a:moveTo>
                      <a:pt x="0" y="11"/>
                    </a:moveTo>
                    <a:cubicBezTo>
                      <a:pt x="0" y="11"/>
                      <a:pt x="0" y="10"/>
                      <a:pt x="2" y="9"/>
                    </a:cubicBezTo>
                    <a:cubicBezTo>
                      <a:pt x="3" y="9"/>
                      <a:pt x="5" y="6"/>
                      <a:pt x="5" y="6"/>
                    </a:cubicBezTo>
                    <a:cubicBezTo>
                      <a:pt x="9" y="7"/>
                      <a:pt x="9" y="7"/>
                      <a:pt x="9" y="7"/>
                    </a:cubicBezTo>
                    <a:cubicBezTo>
                      <a:pt x="9" y="6"/>
                      <a:pt x="12" y="2"/>
                      <a:pt x="13" y="0"/>
                    </a:cubicBezTo>
                    <a:cubicBezTo>
                      <a:pt x="13" y="0"/>
                      <a:pt x="15" y="2"/>
                      <a:pt x="15" y="4"/>
                    </a:cubicBezTo>
                    <a:cubicBezTo>
                      <a:pt x="15" y="5"/>
                      <a:pt x="14" y="8"/>
                      <a:pt x="14" y="11"/>
                    </a:cubicBezTo>
                    <a:cubicBezTo>
                      <a:pt x="13" y="11"/>
                      <a:pt x="13" y="11"/>
                      <a:pt x="13" y="11"/>
                    </a:cubicBezTo>
                    <a:cubicBezTo>
                      <a:pt x="13" y="6"/>
                      <a:pt x="13" y="6"/>
                      <a:pt x="13" y="6"/>
                    </a:cubicBezTo>
                    <a:cubicBezTo>
                      <a:pt x="13" y="6"/>
                      <a:pt x="11" y="7"/>
                      <a:pt x="10" y="9"/>
                    </a:cubicBezTo>
                    <a:cubicBezTo>
                      <a:pt x="10" y="10"/>
                      <a:pt x="9" y="11"/>
                      <a:pt x="8" y="12"/>
                    </a:cubicBezTo>
                    <a:cubicBezTo>
                      <a:pt x="7" y="12"/>
                      <a:pt x="1" y="13"/>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96" name="组合 95"/>
          <p:cNvGrpSpPr/>
          <p:nvPr>
            <p:custDataLst>
              <p:tags r:id="rId5"/>
            </p:custDataLst>
          </p:nvPr>
        </p:nvGrpSpPr>
        <p:grpSpPr>
          <a:xfrm>
            <a:off x="1042545" y="3810941"/>
            <a:ext cx="3027128" cy="2112015"/>
            <a:chOff x="507078" y="4197307"/>
            <a:chExt cx="3027128" cy="2112015"/>
          </a:xfrm>
        </p:grpSpPr>
        <p:sp>
          <p:nvSpPr>
            <p:cNvPr id="97" name="弦形 96"/>
            <p:cNvSpPr/>
            <p:nvPr>
              <p:custDataLst>
                <p:tags r:id="rId11"/>
              </p:custDataLst>
            </p:nvPr>
          </p:nvSpPr>
          <p:spPr>
            <a:xfrm rot="4202246">
              <a:off x="1517982" y="4293098"/>
              <a:ext cx="2016224" cy="2016224"/>
            </a:xfrm>
            <a:prstGeom prst="chord">
              <a:avLst>
                <a:gd name="adj1" fmla="val 2976139"/>
                <a:gd name="adj2" fmla="val 101488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99" name="组合 98"/>
            <p:cNvGrpSpPr/>
            <p:nvPr/>
          </p:nvGrpSpPr>
          <p:grpSpPr>
            <a:xfrm>
              <a:off x="507078" y="4197307"/>
              <a:ext cx="496448" cy="1931574"/>
              <a:chOff x="4459288" y="474663"/>
              <a:chExt cx="741363" cy="2884488"/>
            </a:xfrm>
          </p:grpSpPr>
          <p:sp>
            <p:nvSpPr>
              <p:cNvPr id="100" name="AutoShape 151"/>
              <p:cNvSpPr>
                <a:spLocks noChangeAspect="1" noChangeArrowheads="1" noTextEdit="1"/>
              </p:cNvSpPr>
              <p:nvPr>
                <p:custDataLst>
                  <p:tags r:id="rId12"/>
                </p:custDataLst>
              </p:nvPr>
            </p:nvSpPr>
            <p:spPr bwMode="auto">
              <a:xfrm>
                <a:off x="4484688" y="496888"/>
                <a:ext cx="70167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153"/>
              <p:cNvSpPr/>
              <p:nvPr>
                <p:custDataLst>
                  <p:tags r:id="rId13"/>
                </p:custDataLst>
              </p:nvPr>
            </p:nvSpPr>
            <p:spPr bwMode="auto">
              <a:xfrm>
                <a:off x="4470401" y="2333626"/>
                <a:ext cx="373063" cy="946150"/>
              </a:xfrm>
              <a:custGeom>
                <a:avLst/>
                <a:gdLst>
                  <a:gd name="T0" fmla="*/ 73 w 284"/>
                  <a:gd name="T1" fmla="*/ 0 h 725"/>
                  <a:gd name="T2" fmla="*/ 27 w 284"/>
                  <a:gd name="T3" fmla="*/ 170 h 725"/>
                  <a:gd name="T4" fmla="*/ 59 w 284"/>
                  <a:gd name="T5" fmla="*/ 478 h 725"/>
                  <a:gd name="T6" fmla="*/ 38 w 284"/>
                  <a:gd name="T7" fmla="*/ 569 h 725"/>
                  <a:gd name="T8" fmla="*/ 143 w 284"/>
                  <a:gd name="T9" fmla="*/ 720 h 725"/>
                  <a:gd name="T10" fmla="*/ 212 w 284"/>
                  <a:gd name="T11" fmla="*/ 716 h 725"/>
                  <a:gd name="T12" fmla="*/ 208 w 284"/>
                  <a:gd name="T13" fmla="*/ 702 h 725"/>
                  <a:gd name="T14" fmla="*/ 253 w 284"/>
                  <a:gd name="T15" fmla="*/ 702 h 725"/>
                  <a:gd name="T16" fmla="*/ 218 w 284"/>
                  <a:gd name="T17" fmla="*/ 615 h 725"/>
                  <a:gd name="T18" fmla="*/ 197 w 284"/>
                  <a:gd name="T19" fmla="*/ 443 h 725"/>
                  <a:gd name="T20" fmla="*/ 228 w 284"/>
                  <a:gd name="T21" fmla="*/ 151 h 725"/>
                  <a:gd name="T22" fmla="*/ 274 w 284"/>
                  <a:gd name="T23" fmla="*/ 20 h 725"/>
                  <a:gd name="T24" fmla="*/ 73 w 284"/>
                  <a:gd name="T2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725">
                    <a:moveTo>
                      <a:pt x="73" y="0"/>
                    </a:moveTo>
                    <a:cubicBezTo>
                      <a:pt x="73" y="0"/>
                      <a:pt x="32" y="146"/>
                      <a:pt x="27" y="170"/>
                    </a:cubicBezTo>
                    <a:cubicBezTo>
                      <a:pt x="0" y="286"/>
                      <a:pt x="47" y="378"/>
                      <a:pt x="59" y="478"/>
                    </a:cubicBezTo>
                    <a:cubicBezTo>
                      <a:pt x="67" y="538"/>
                      <a:pt x="38" y="569"/>
                      <a:pt x="38" y="569"/>
                    </a:cubicBezTo>
                    <a:cubicBezTo>
                      <a:pt x="38" y="569"/>
                      <a:pt x="110" y="714"/>
                      <a:pt x="143" y="720"/>
                    </a:cubicBezTo>
                    <a:cubicBezTo>
                      <a:pt x="175" y="725"/>
                      <a:pt x="212" y="716"/>
                      <a:pt x="212" y="716"/>
                    </a:cubicBezTo>
                    <a:cubicBezTo>
                      <a:pt x="208" y="702"/>
                      <a:pt x="208" y="702"/>
                      <a:pt x="208" y="702"/>
                    </a:cubicBezTo>
                    <a:cubicBezTo>
                      <a:pt x="208" y="702"/>
                      <a:pt x="241" y="708"/>
                      <a:pt x="253" y="702"/>
                    </a:cubicBezTo>
                    <a:cubicBezTo>
                      <a:pt x="264" y="696"/>
                      <a:pt x="232" y="667"/>
                      <a:pt x="218" y="615"/>
                    </a:cubicBezTo>
                    <a:cubicBezTo>
                      <a:pt x="204" y="563"/>
                      <a:pt x="182" y="550"/>
                      <a:pt x="197" y="443"/>
                    </a:cubicBezTo>
                    <a:cubicBezTo>
                      <a:pt x="212" y="327"/>
                      <a:pt x="218" y="184"/>
                      <a:pt x="228" y="151"/>
                    </a:cubicBezTo>
                    <a:cubicBezTo>
                      <a:pt x="237" y="118"/>
                      <a:pt x="284" y="33"/>
                      <a:pt x="274" y="20"/>
                    </a:cubicBezTo>
                    <a:cubicBezTo>
                      <a:pt x="264" y="6"/>
                      <a:pt x="73" y="0"/>
                      <a:pt x="73" y="0"/>
                    </a:cubicBezTo>
                  </a:path>
                </a:pathLst>
              </a:custGeom>
              <a:solidFill>
                <a:srgbClr val="F7BC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154"/>
              <p:cNvSpPr/>
              <p:nvPr>
                <p:custDataLst>
                  <p:tags r:id="rId14"/>
                </p:custDataLst>
              </p:nvPr>
            </p:nvSpPr>
            <p:spPr bwMode="auto">
              <a:xfrm>
                <a:off x="4746626" y="2338388"/>
                <a:ext cx="26988" cy="7938"/>
              </a:xfrm>
              <a:custGeom>
                <a:avLst/>
                <a:gdLst>
                  <a:gd name="T0" fmla="*/ 14 w 21"/>
                  <a:gd name="T1" fmla="*/ 0 h 6"/>
                  <a:gd name="T2" fmla="*/ 0 w 21"/>
                  <a:gd name="T3" fmla="*/ 4 h 6"/>
                  <a:gd name="T4" fmla="*/ 21 w 21"/>
                  <a:gd name="T5" fmla="*/ 6 h 6"/>
                  <a:gd name="T6" fmla="*/ 14 w 21"/>
                  <a:gd name="T7" fmla="*/ 0 h 6"/>
                </a:gdLst>
                <a:ahLst/>
                <a:cxnLst>
                  <a:cxn ang="0">
                    <a:pos x="T0" y="T1"/>
                  </a:cxn>
                  <a:cxn ang="0">
                    <a:pos x="T2" y="T3"/>
                  </a:cxn>
                  <a:cxn ang="0">
                    <a:pos x="T4" y="T5"/>
                  </a:cxn>
                  <a:cxn ang="0">
                    <a:pos x="T6" y="T7"/>
                  </a:cxn>
                </a:cxnLst>
                <a:rect l="0" t="0" r="r" b="b"/>
                <a:pathLst>
                  <a:path w="21" h="6">
                    <a:moveTo>
                      <a:pt x="14" y="0"/>
                    </a:moveTo>
                    <a:cubicBezTo>
                      <a:pt x="10" y="0"/>
                      <a:pt x="6" y="1"/>
                      <a:pt x="0" y="4"/>
                    </a:cubicBezTo>
                    <a:cubicBezTo>
                      <a:pt x="8" y="5"/>
                      <a:pt x="15" y="5"/>
                      <a:pt x="21" y="6"/>
                    </a:cubicBezTo>
                    <a:cubicBezTo>
                      <a:pt x="20" y="2"/>
                      <a:pt x="18" y="0"/>
                      <a:pt x="14" y="0"/>
                    </a:cubicBezTo>
                  </a:path>
                </a:pathLst>
              </a:custGeom>
              <a:solidFill>
                <a:srgbClr val="E1A6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Freeform 155"/>
              <p:cNvSpPr/>
              <p:nvPr>
                <p:custDataLst>
                  <p:tags r:id="rId15"/>
                </p:custDataLst>
              </p:nvPr>
            </p:nvSpPr>
            <p:spPr bwMode="auto">
              <a:xfrm>
                <a:off x="4738688" y="2343151"/>
                <a:ext cx="36513" cy="12700"/>
              </a:xfrm>
              <a:custGeom>
                <a:avLst/>
                <a:gdLst>
                  <a:gd name="T0" fmla="*/ 6 w 28"/>
                  <a:gd name="T1" fmla="*/ 0 h 9"/>
                  <a:gd name="T2" fmla="*/ 6 w 28"/>
                  <a:gd name="T3" fmla="*/ 0 h 9"/>
                  <a:gd name="T4" fmla="*/ 0 w 28"/>
                  <a:gd name="T5" fmla="*/ 0 h 9"/>
                  <a:gd name="T6" fmla="*/ 5 w 28"/>
                  <a:gd name="T7" fmla="*/ 7 h 9"/>
                  <a:gd name="T8" fmla="*/ 28 w 28"/>
                  <a:gd name="T9" fmla="*/ 9 h 9"/>
                  <a:gd name="T10" fmla="*/ 27 w 28"/>
                  <a:gd name="T11" fmla="*/ 2 h 9"/>
                  <a:gd name="T12" fmla="*/ 6 w 2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6" y="0"/>
                    </a:moveTo>
                    <a:cubicBezTo>
                      <a:pt x="6" y="0"/>
                      <a:pt x="6" y="0"/>
                      <a:pt x="6" y="0"/>
                    </a:cubicBezTo>
                    <a:cubicBezTo>
                      <a:pt x="0" y="0"/>
                      <a:pt x="0" y="0"/>
                      <a:pt x="0" y="0"/>
                    </a:cubicBezTo>
                    <a:cubicBezTo>
                      <a:pt x="3" y="1"/>
                      <a:pt x="4" y="4"/>
                      <a:pt x="5" y="7"/>
                    </a:cubicBezTo>
                    <a:cubicBezTo>
                      <a:pt x="13" y="8"/>
                      <a:pt x="21" y="8"/>
                      <a:pt x="28" y="9"/>
                    </a:cubicBezTo>
                    <a:cubicBezTo>
                      <a:pt x="28" y="6"/>
                      <a:pt x="28" y="4"/>
                      <a:pt x="27" y="2"/>
                    </a:cubicBezTo>
                    <a:cubicBezTo>
                      <a:pt x="21" y="1"/>
                      <a:pt x="14" y="1"/>
                      <a:pt x="6" y="0"/>
                    </a:cubicBezTo>
                  </a:path>
                </a:pathLst>
              </a:custGeom>
              <a:solidFill>
                <a:srgbClr val="DE8A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156"/>
              <p:cNvSpPr/>
              <p:nvPr>
                <p:custDataLst>
                  <p:tags r:id="rId16"/>
                </p:custDataLst>
              </p:nvPr>
            </p:nvSpPr>
            <p:spPr bwMode="auto">
              <a:xfrm>
                <a:off x="4743451" y="3251201"/>
                <a:ext cx="4763" cy="6350"/>
              </a:xfrm>
              <a:custGeom>
                <a:avLst/>
                <a:gdLst>
                  <a:gd name="T0" fmla="*/ 0 w 4"/>
                  <a:gd name="T1" fmla="*/ 0 h 6"/>
                  <a:gd name="T2" fmla="*/ 2 w 4"/>
                  <a:gd name="T3" fmla="*/ 6 h 6"/>
                  <a:gd name="T4" fmla="*/ 4 w 4"/>
                  <a:gd name="T5" fmla="*/ 1 h 6"/>
                  <a:gd name="T6" fmla="*/ 0 w 4"/>
                  <a:gd name="T7" fmla="*/ 0 h 6"/>
                </a:gdLst>
                <a:ahLst/>
                <a:cxnLst>
                  <a:cxn ang="0">
                    <a:pos x="T0" y="T1"/>
                  </a:cxn>
                  <a:cxn ang="0">
                    <a:pos x="T2" y="T3"/>
                  </a:cxn>
                  <a:cxn ang="0">
                    <a:pos x="T4" y="T5"/>
                  </a:cxn>
                  <a:cxn ang="0">
                    <a:pos x="T6" y="T7"/>
                  </a:cxn>
                </a:cxnLst>
                <a:rect l="0" t="0" r="r" b="b"/>
                <a:pathLst>
                  <a:path w="4" h="6">
                    <a:moveTo>
                      <a:pt x="0" y="0"/>
                    </a:moveTo>
                    <a:cubicBezTo>
                      <a:pt x="2" y="6"/>
                      <a:pt x="2" y="6"/>
                      <a:pt x="2" y="6"/>
                    </a:cubicBezTo>
                    <a:cubicBezTo>
                      <a:pt x="3" y="4"/>
                      <a:pt x="3" y="2"/>
                      <a:pt x="4" y="1"/>
                    </a:cubicBezTo>
                    <a:cubicBezTo>
                      <a:pt x="2" y="0"/>
                      <a:pt x="0" y="0"/>
                      <a:pt x="0" y="0"/>
                    </a:cubicBezTo>
                  </a:path>
                </a:pathLst>
              </a:custGeom>
              <a:solidFill>
                <a:srgbClr val="E1A6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157"/>
              <p:cNvSpPr/>
              <p:nvPr>
                <p:custDataLst>
                  <p:tags r:id="rId17"/>
                </p:custDataLst>
              </p:nvPr>
            </p:nvSpPr>
            <p:spPr bwMode="auto">
              <a:xfrm>
                <a:off x="4633913" y="2413001"/>
                <a:ext cx="122238" cy="847725"/>
              </a:xfrm>
              <a:custGeom>
                <a:avLst/>
                <a:gdLst>
                  <a:gd name="T0" fmla="*/ 72 w 93"/>
                  <a:gd name="T1" fmla="*/ 0 h 649"/>
                  <a:gd name="T2" fmla="*/ 29 w 93"/>
                  <a:gd name="T3" fmla="*/ 111 h 649"/>
                  <a:gd name="T4" fmla="*/ 14 w 93"/>
                  <a:gd name="T5" fmla="*/ 247 h 649"/>
                  <a:gd name="T6" fmla="*/ 35 w 93"/>
                  <a:gd name="T7" fmla="*/ 548 h 649"/>
                  <a:gd name="T8" fmla="*/ 83 w 93"/>
                  <a:gd name="T9" fmla="*/ 649 h 649"/>
                  <a:gd name="T10" fmla="*/ 85 w 93"/>
                  <a:gd name="T11" fmla="*/ 647 h 649"/>
                  <a:gd name="T12" fmla="*/ 83 w 93"/>
                  <a:gd name="T13" fmla="*/ 641 h 649"/>
                  <a:gd name="T14" fmla="*/ 87 w 93"/>
                  <a:gd name="T15" fmla="*/ 642 h 649"/>
                  <a:gd name="T16" fmla="*/ 64 w 93"/>
                  <a:gd name="T17" fmla="*/ 585 h 649"/>
                  <a:gd name="T18" fmla="*/ 41 w 93"/>
                  <a:gd name="T19" fmla="*/ 504 h 649"/>
                  <a:gd name="T20" fmla="*/ 18 w 93"/>
                  <a:gd name="T21" fmla="*/ 336 h 649"/>
                  <a:gd name="T22" fmla="*/ 21 w 93"/>
                  <a:gd name="T23" fmla="*/ 193 h 649"/>
                  <a:gd name="T24" fmla="*/ 76 w 93"/>
                  <a:gd name="T25" fmla="*/ 42 h 649"/>
                  <a:gd name="T26" fmla="*/ 93 w 93"/>
                  <a:gd name="T27" fmla="*/ 3 h 649"/>
                  <a:gd name="T28" fmla="*/ 72 w 93"/>
                  <a:gd name="T29"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49">
                    <a:moveTo>
                      <a:pt x="72" y="0"/>
                    </a:moveTo>
                    <a:cubicBezTo>
                      <a:pt x="58" y="36"/>
                      <a:pt x="36" y="82"/>
                      <a:pt x="29" y="111"/>
                    </a:cubicBezTo>
                    <a:cubicBezTo>
                      <a:pt x="20" y="154"/>
                      <a:pt x="20" y="202"/>
                      <a:pt x="14" y="247"/>
                    </a:cubicBezTo>
                    <a:cubicBezTo>
                      <a:pt x="0" y="349"/>
                      <a:pt x="16" y="450"/>
                      <a:pt x="35" y="548"/>
                    </a:cubicBezTo>
                    <a:cubicBezTo>
                      <a:pt x="41" y="583"/>
                      <a:pt x="56" y="626"/>
                      <a:pt x="83" y="649"/>
                    </a:cubicBezTo>
                    <a:cubicBezTo>
                      <a:pt x="84" y="648"/>
                      <a:pt x="84" y="647"/>
                      <a:pt x="85" y="647"/>
                    </a:cubicBezTo>
                    <a:cubicBezTo>
                      <a:pt x="83" y="641"/>
                      <a:pt x="83" y="641"/>
                      <a:pt x="83" y="641"/>
                    </a:cubicBezTo>
                    <a:cubicBezTo>
                      <a:pt x="83" y="641"/>
                      <a:pt x="85" y="641"/>
                      <a:pt x="87" y="642"/>
                    </a:cubicBezTo>
                    <a:cubicBezTo>
                      <a:pt x="91" y="625"/>
                      <a:pt x="72" y="602"/>
                      <a:pt x="64" y="585"/>
                    </a:cubicBezTo>
                    <a:cubicBezTo>
                      <a:pt x="49" y="558"/>
                      <a:pt x="45" y="535"/>
                      <a:pt x="41" y="504"/>
                    </a:cubicBezTo>
                    <a:cubicBezTo>
                      <a:pt x="29" y="448"/>
                      <a:pt x="16" y="394"/>
                      <a:pt x="18" y="336"/>
                    </a:cubicBezTo>
                    <a:cubicBezTo>
                      <a:pt x="20" y="289"/>
                      <a:pt x="20" y="239"/>
                      <a:pt x="21" y="193"/>
                    </a:cubicBezTo>
                    <a:cubicBezTo>
                      <a:pt x="23" y="131"/>
                      <a:pt x="50" y="94"/>
                      <a:pt x="76" y="42"/>
                    </a:cubicBezTo>
                    <a:cubicBezTo>
                      <a:pt x="78" y="36"/>
                      <a:pt x="86" y="21"/>
                      <a:pt x="93" y="3"/>
                    </a:cubicBezTo>
                    <a:cubicBezTo>
                      <a:pt x="87" y="2"/>
                      <a:pt x="79" y="1"/>
                      <a:pt x="72" y="0"/>
                    </a:cubicBezTo>
                  </a:path>
                </a:pathLst>
              </a:custGeom>
              <a:solidFill>
                <a:srgbClr val="DE8A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158"/>
              <p:cNvSpPr/>
              <p:nvPr>
                <p:custDataLst>
                  <p:tags r:id="rId18"/>
                </p:custDataLst>
              </p:nvPr>
            </p:nvSpPr>
            <p:spPr bwMode="auto">
              <a:xfrm>
                <a:off x="4549776" y="2333626"/>
                <a:ext cx="15875" cy="46038"/>
              </a:xfrm>
              <a:custGeom>
                <a:avLst/>
                <a:gdLst>
                  <a:gd name="T0" fmla="*/ 12 w 12"/>
                  <a:gd name="T1" fmla="*/ 0 h 35"/>
                  <a:gd name="T2" fmla="*/ 0 w 12"/>
                  <a:gd name="T3" fmla="*/ 35 h 35"/>
                  <a:gd name="T4" fmla="*/ 2 w 12"/>
                  <a:gd name="T5" fmla="*/ 35 h 35"/>
                  <a:gd name="T6" fmla="*/ 12 w 12"/>
                  <a:gd name="T7" fmla="*/ 0 h 35"/>
                  <a:gd name="T8" fmla="*/ 12 w 12"/>
                  <a:gd name="T9" fmla="*/ 0 h 35"/>
                  <a:gd name="T10" fmla="*/ 12 w 12"/>
                  <a:gd name="T11" fmla="*/ 0 h 35"/>
                </a:gdLst>
                <a:ahLst/>
                <a:cxnLst>
                  <a:cxn ang="0">
                    <a:pos x="T0" y="T1"/>
                  </a:cxn>
                  <a:cxn ang="0">
                    <a:pos x="T2" y="T3"/>
                  </a:cxn>
                  <a:cxn ang="0">
                    <a:pos x="T4" y="T5"/>
                  </a:cxn>
                  <a:cxn ang="0">
                    <a:pos x="T6" y="T7"/>
                  </a:cxn>
                  <a:cxn ang="0">
                    <a:pos x="T8" y="T9"/>
                  </a:cxn>
                  <a:cxn ang="0">
                    <a:pos x="T10" y="T11"/>
                  </a:cxn>
                </a:cxnLst>
                <a:rect l="0" t="0" r="r" b="b"/>
                <a:pathLst>
                  <a:path w="12" h="35">
                    <a:moveTo>
                      <a:pt x="12" y="0"/>
                    </a:moveTo>
                    <a:cubicBezTo>
                      <a:pt x="0" y="35"/>
                      <a:pt x="0" y="35"/>
                      <a:pt x="0" y="35"/>
                    </a:cubicBezTo>
                    <a:cubicBezTo>
                      <a:pt x="0" y="35"/>
                      <a:pt x="1" y="35"/>
                      <a:pt x="2" y="35"/>
                    </a:cubicBezTo>
                    <a:cubicBezTo>
                      <a:pt x="8" y="15"/>
                      <a:pt x="12" y="0"/>
                      <a:pt x="12" y="0"/>
                    </a:cubicBezTo>
                    <a:cubicBezTo>
                      <a:pt x="12" y="0"/>
                      <a:pt x="12" y="0"/>
                      <a:pt x="12" y="0"/>
                    </a:cubicBezTo>
                    <a:cubicBezTo>
                      <a:pt x="12" y="0"/>
                      <a:pt x="12" y="0"/>
                      <a:pt x="12" y="0"/>
                    </a:cubicBezTo>
                  </a:path>
                </a:pathLst>
              </a:custGeom>
              <a:solidFill>
                <a:srgbClr val="F1D4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159"/>
              <p:cNvSpPr/>
              <p:nvPr>
                <p:custDataLst>
                  <p:tags r:id="rId19"/>
                </p:custDataLst>
              </p:nvPr>
            </p:nvSpPr>
            <p:spPr bwMode="auto">
              <a:xfrm>
                <a:off x="4552951" y="2333626"/>
                <a:ext cx="193675" cy="79375"/>
              </a:xfrm>
              <a:custGeom>
                <a:avLst/>
                <a:gdLst>
                  <a:gd name="T0" fmla="*/ 10 w 147"/>
                  <a:gd name="T1" fmla="*/ 0 h 61"/>
                  <a:gd name="T2" fmla="*/ 0 w 147"/>
                  <a:gd name="T3" fmla="*/ 35 h 61"/>
                  <a:gd name="T4" fmla="*/ 134 w 147"/>
                  <a:gd name="T5" fmla="*/ 61 h 61"/>
                  <a:gd name="T6" fmla="*/ 146 w 147"/>
                  <a:gd name="T7" fmla="*/ 15 h 61"/>
                  <a:gd name="T8" fmla="*/ 10 w 147"/>
                  <a:gd name="T9" fmla="*/ 0 h 61"/>
                  <a:gd name="T10" fmla="*/ 10 w 147"/>
                  <a:gd name="T11" fmla="*/ 0 h 61"/>
                </a:gdLst>
                <a:ahLst/>
                <a:cxnLst>
                  <a:cxn ang="0">
                    <a:pos x="T0" y="T1"/>
                  </a:cxn>
                  <a:cxn ang="0">
                    <a:pos x="T2" y="T3"/>
                  </a:cxn>
                  <a:cxn ang="0">
                    <a:pos x="T4" y="T5"/>
                  </a:cxn>
                  <a:cxn ang="0">
                    <a:pos x="T6" y="T7"/>
                  </a:cxn>
                  <a:cxn ang="0">
                    <a:pos x="T8" y="T9"/>
                  </a:cxn>
                  <a:cxn ang="0">
                    <a:pos x="T10" y="T11"/>
                  </a:cxn>
                </a:cxnLst>
                <a:rect l="0" t="0" r="r" b="b"/>
                <a:pathLst>
                  <a:path w="147" h="61">
                    <a:moveTo>
                      <a:pt x="10" y="0"/>
                    </a:moveTo>
                    <a:cubicBezTo>
                      <a:pt x="10" y="0"/>
                      <a:pt x="6" y="15"/>
                      <a:pt x="0" y="35"/>
                    </a:cubicBezTo>
                    <a:cubicBezTo>
                      <a:pt x="12" y="38"/>
                      <a:pt x="81" y="53"/>
                      <a:pt x="134" y="61"/>
                    </a:cubicBezTo>
                    <a:cubicBezTo>
                      <a:pt x="142" y="41"/>
                      <a:pt x="147" y="25"/>
                      <a:pt x="146" y="15"/>
                    </a:cubicBezTo>
                    <a:cubicBezTo>
                      <a:pt x="89" y="11"/>
                      <a:pt x="16" y="5"/>
                      <a:pt x="10" y="0"/>
                    </a:cubicBezTo>
                    <a:cubicBezTo>
                      <a:pt x="10" y="0"/>
                      <a:pt x="10" y="0"/>
                      <a:pt x="10" y="0"/>
                    </a:cubicBezTo>
                  </a:path>
                </a:pathLst>
              </a:custGeom>
              <a:solidFill>
                <a:srgbClr val="EBA4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160"/>
              <p:cNvSpPr/>
              <p:nvPr>
                <p:custDataLst>
                  <p:tags r:id="rId20"/>
                </p:custDataLst>
              </p:nvPr>
            </p:nvSpPr>
            <p:spPr bwMode="auto">
              <a:xfrm>
                <a:off x="4756151" y="2355851"/>
                <a:ext cx="74613" cy="65088"/>
              </a:xfrm>
              <a:custGeom>
                <a:avLst/>
                <a:gdLst>
                  <a:gd name="T0" fmla="*/ 14 w 56"/>
                  <a:gd name="T1" fmla="*/ 0 h 50"/>
                  <a:gd name="T2" fmla="*/ 0 w 56"/>
                  <a:gd name="T3" fmla="*/ 47 h 50"/>
                  <a:gd name="T4" fmla="*/ 32 w 56"/>
                  <a:gd name="T5" fmla="*/ 50 h 50"/>
                  <a:gd name="T6" fmla="*/ 44 w 56"/>
                  <a:gd name="T7" fmla="*/ 47 h 50"/>
                  <a:gd name="T8" fmla="*/ 56 w 56"/>
                  <a:gd name="T9" fmla="*/ 3 h 50"/>
                  <a:gd name="T10" fmla="*/ 56 w 56"/>
                  <a:gd name="T11" fmla="*/ 3 h 50"/>
                  <a:gd name="T12" fmla="*/ 14 w 5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6" h="50">
                    <a:moveTo>
                      <a:pt x="14" y="0"/>
                    </a:moveTo>
                    <a:cubicBezTo>
                      <a:pt x="13" y="12"/>
                      <a:pt x="7" y="30"/>
                      <a:pt x="0" y="47"/>
                    </a:cubicBezTo>
                    <a:cubicBezTo>
                      <a:pt x="13" y="49"/>
                      <a:pt x="24" y="50"/>
                      <a:pt x="32" y="50"/>
                    </a:cubicBezTo>
                    <a:cubicBezTo>
                      <a:pt x="39" y="50"/>
                      <a:pt x="44" y="49"/>
                      <a:pt x="44" y="47"/>
                    </a:cubicBezTo>
                    <a:cubicBezTo>
                      <a:pt x="50" y="34"/>
                      <a:pt x="56" y="3"/>
                      <a:pt x="56" y="3"/>
                    </a:cubicBezTo>
                    <a:cubicBezTo>
                      <a:pt x="56" y="3"/>
                      <a:pt x="56" y="3"/>
                      <a:pt x="56" y="3"/>
                    </a:cubicBezTo>
                    <a:cubicBezTo>
                      <a:pt x="56" y="3"/>
                      <a:pt x="39" y="2"/>
                      <a:pt x="14" y="0"/>
                    </a:cubicBezTo>
                  </a:path>
                </a:pathLst>
              </a:custGeom>
              <a:solidFill>
                <a:srgbClr val="EBA4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161"/>
              <p:cNvSpPr/>
              <p:nvPr>
                <p:custDataLst>
                  <p:tags r:id="rId21"/>
                </p:custDataLst>
              </p:nvPr>
            </p:nvSpPr>
            <p:spPr bwMode="auto">
              <a:xfrm>
                <a:off x="4729163" y="2352676"/>
                <a:ext cx="46038" cy="65088"/>
              </a:xfrm>
              <a:custGeom>
                <a:avLst/>
                <a:gdLst>
                  <a:gd name="T0" fmla="*/ 12 w 35"/>
                  <a:gd name="T1" fmla="*/ 0 h 49"/>
                  <a:gd name="T2" fmla="*/ 0 w 35"/>
                  <a:gd name="T3" fmla="*/ 46 h 49"/>
                  <a:gd name="T4" fmla="*/ 21 w 35"/>
                  <a:gd name="T5" fmla="*/ 49 h 49"/>
                  <a:gd name="T6" fmla="*/ 35 w 35"/>
                  <a:gd name="T7" fmla="*/ 2 h 49"/>
                  <a:gd name="T8" fmla="*/ 12 w 35"/>
                  <a:gd name="T9" fmla="*/ 0 h 49"/>
                </a:gdLst>
                <a:ahLst/>
                <a:cxnLst>
                  <a:cxn ang="0">
                    <a:pos x="T0" y="T1"/>
                  </a:cxn>
                  <a:cxn ang="0">
                    <a:pos x="T2" y="T3"/>
                  </a:cxn>
                  <a:cxn ang="0">
                    <a:pos x="T4" y="T5"/>
                  </a:cxn>
                  <a:cxn ang="0">
                    <a:pos x="T6" y="T7"/>
                  </a:cxn>
                  <a:cxn ang="0">
                    <a:pos x="T8" y="T9"/>
                  </a:cxn>
                </a:cxnLst>
                <a:rect l="0" t="0" r="r" b="b"/>
                <a:pathLst>
                  <a:path w="35" h="49">
                    <a:moveTo>
                      <a:pt x="12" y="0"/>
                    </a:moveTo>
                    <a:cubicBezTo>
                      <a:pt x="13" y="10"/>
                      <a:pt x="8" y="26"/>
                      <a:pt x="0" y="46"/>
                    </a:cubicBezTo>
                    <a:cubicBezTo>
                      <a:pt x="7" y="47"/>
                      <a:pt x="15" y="48"/>
                      <a:pt x="21" y="49"/>
                    </a:cubicBezTo>
                    <a:cubicBezTo>
                      <a:pt x="28" y="32"/>
                      <a:pt x="34" y="14"/>
                      <a:pt x="35" y="2"/>
                    </a:cubicBezTo>
                    <a:cubicBezTo>
                      <a:pt x="28" y="1"/>
                      <a:pt x="20" y="1"/>
                      <a:pt x="12" y="0"/>
                    </a:cubicBezTo>
                  </a:path>
                </a:pathLst>
              </a:custGeom>
              <a:solidFill>
                <a:srgbClr val="D980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162"/>
              <p:cNvSpPr/>
              <p:nvPr>
                <p:custDataLst>
                  <p:tags r:id="rId22"/>
                </p:custDataLst>
              </p:nvPr>
            </p:nvSpPr>
            <p:spPr bwMode="auto">
              <a:xfrm>
                <a:off x="4524376" y="614363"/>
                <a:ext cx="430213" cy="557213"/>
              </a:xfrm>
              <a:custGeom>
                <a:avLst/>
                <a:gdLst>
                  <a:gd name="T0" fmla="*/ 199 w 328"/>
                  <a:gd name="T1" fmla="*/ 0 h 426"/>
                  <a:gd name="T2" fmla="*/ 128 w 328"/>
                  <a:gd name="T3" fmla="*/ 166 h 426"/>
                  <a:gd name="T4" fmla="*/ 44 w 328"/>
                  <a:gd name="T5" fmla="*/ 203 h 426"/>
                  <a:gd name="T6" fmla="*/ 14 w 328"/>
                  <a:gd name="T7" fmla="*/ 411 h 426"/>
                  <a:gd name="T8" fmla="*/ 164 w 328"/>
                  <a:gd name="T9" fmla="*/ 413 h 426"/>
                  <a:gd name="T10" fmla="*/ 284 w 328"/>
                  <a:gd name="T11" fmla="*/ 408 h 426"/>
                  <a:gd name="T12" fmla="*/ 309 w 328"/>
                  <a:gd name="T13" fmla="*/ 382 h 426"/>
                  <a:gd name="T14" fmla="*/ 328 w 328"/>
                  <a:gd name="T15" fmla="*/ 357 h 426"/>
                  <a:gd name="T16" fmla="*/ 239 w 328"/>
                  <a:gd name="T17" fmla="*/ 185 h 426"/>
                  <a:gd name="T18" fmla="*/ 185 w 328"/>
                  <a:gd name="T19" fmla="*/ 15 h 426"/>
                  <a:gd name="T20" fmla="*/ 161 w 328"/>
                  <a:gd name="T21" fmla="*/ 44 h 426"/>
                  <a:gd name="T22" fmla="*/ 199 w 328"/>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426">
                    <a:moveTo>
                      <a:pt x="199" y="0"/>
                    </a:moveTo>
                    <a:cubicBezTo>
                      <a:pt x="109" y="36"/>
                      <a:pt x="222" y="118"/>
                      <a:pt x="128" y="166"/>
                    </a:cubicBezTo>
                    <a:cubicBezTo>
                      <a:pt x="105" y="179"/>
                      <a:pt x="53" y="183"/>
                      <a:pt x="44" y="203"/>
                    </a:cubicBezTo>
                    <a:cubicBezTo>
                      <a:pt x="44" y="208"/>
                      <a:pt x="0" y="361"/>
                      <a:pt x="14" y="411"/>
                    </a:cubicBezTo>
                    <a:cubicBezTo>
                      <a:pt x="18" y="426"/>
                      <a:pt x="93" y="419"/>
                      <a:pt x="164" y="413"/>
                    </a:cubicBezTo>
                    <a:cubicBezTo>
                      <a:pt x="217" y="409"/>
                      <a:pt x="268" y="404"/>
                      <a:pt x="284" y="408"/>
                    </a:cubicBezTo>
                    <a:cubicBezTo>
                      <a:pt x="300" y="413"/>
                      <a:pt x="305" y="397"/>
                      <a:pt x="309" y="382"/>
                    </a:cubicBezTo>
                    <a:cubicBezTo>
                      <a:pt x="313" y="366"/>
                      <a:pt x="316" y="350"/>
                      <a:pt x="328" y="357"/>
                    </a:cubicBezTo>
                    <a:cubicBezTo>
                      <a:pt x="309" y="303"/>
                      <a:pt x="192" y="243"/>
                      <a:pt x="239" y="185"/>
                    </a:cubicBezTo>
                    <a:cubicBezTo>
                      <a:pt x="277" y="133"/>
                      <a:pt x="316" y="50"/>
                      <a:pt x="185" y="15"/>
                    </a:cubicBezTo>
                    <a:cubicBezTo>
                      <a:pt x="175" y="23"/>
                      <a:pt x="166" y="34"/>
                      <a:pt x="161" y="44"/>
                    </a:cubicBezTo>
                    <a:cubicBezTo>
                      <a:pt x="199" y="0"/>
                      <a:pt x="199" y="0"/>
                      <a:pt x="199" y="0"/>
                    </a:cubicBezTo>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163"/>
              <p:cNvSpPr/>
              <p:nvPr>
                <p:custDataLst>
                  <p:tags r:id="rId23"/>
                </p:custDataLst>
              </p:nvPr>
            </p:nvSpPr>
            <p:spPr bwMode="auto">
              <a:xfrm>
                <a:off x="4641851" y="758826"/>
                <a:ext cx="152400" cy="234950"/>
              </a:xfrm>
              <a:custGeom>
                <a:avLst/>
                <a:gdLst>
                  <a:gd name="T0" fmla="*/ 104 w 116"/>
                  <a:gd name="T1" fmla="*/ 77 h 180"/>
                  <a:gd name="T2" fmla="*/ 110 w 116"/>
                  <a:gd name="T3" fmla="*/ 164 h 180"/>
                  <a:gd name="T4" fmla="*/ 56 w 116"/>
                  <a:gd name="T5" fmla="*/ 143 h 180"/>
                  <a:gd name="T6" fmla="*/ 2 w 116"/>
                  <a:gd name="T7" fmla="*/ 15 h 180"/>
                  <a:gd name="T8" fmla="*/ 104 w 116"/>
                  <a:gd name="T9" fmla="*/ 77 h 180"/>
                </a:gdLst>
                <a:ahLst/>
                <a:cxnLst>
                  <a:cxn ang="0">
                    <a:pos x="T0" y="T1"/>
                  </a:cxn>
                  <a:cxn ang="0">
                    <a:pos x="T2" y="T3"/>
                  </a:cxn>
                  <a:cxn ang="0">
                    <a:pos x="T4" y="T5"/>
                  </a:cxn>
                  <a:cxn ang="0">
                    <a:pos x="T6" y="T7"/>
                  </a:cxn>
                  <a:cxn ang="0">
                    <a:pos x="T8" y="T9"/>
                  </a:cxn>
                </a:cxnLst>
                <a:rect l="0" t="0" r="r" b="b"/>
                <a:pathLst>
                  <a:path w="116" h="180">
                    <a:moveTo>
                      <a:pt x="104" y="77"/>
                    </a:moveTo>
                    <a:cubicBezTo>
                      <a:pt x="104" y="77"/>
                      <a:pt x="104" y="149"/>
                      <a:pt x="110" y="164"/>
                    </a:cubicBezTo>
                    <a:cubicBezTo>
                      <a:pt x="116" y="180"/>
                      <a:pt x="56" y="143"/>
                      <a:pt x="56" y="143"/>
                    </a:cubicBezTo>
                    <a:cubicBezTo>
                      <a:pt x="56" y="143"/>
                      <a:pt x="0" y="31"/>
                      <a:pt x="2" y="15"/>
                    </a:cubicBezTo>
                    <a:cubicBezTo>
                      <a:pt x="4" y="0"/>
                      <a:pt x="99" y="66"/>
                      <a:pt x="104" y="77"/>
                    </a:cubicBezTo>
                  </a:path>
                </a:pathLst>
              </a:custGeom>
              <a:solidFill>
                <a:srgbClr val="F7BC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164"/>
              <p:cNvSpPr/>
              <p:nvPr>
                <p:custDataLst>
                  <p:tags r:id="rId24"/>
                </p:custDataLst>
              </p:nvPr>
            </p:nvSpPr>
            <p:spPr bwMode="auto">
              <a:xfrm>
                <a:off x="4649788" y="541338"/>
                <a:ext cx="236538" cy="330200"/>
              </a:xfrm>
              <a:custGeom>
                <a:avLst/>
                <a:gdLst>
                  <a:gd name="T0" fmla="*/ 29 w 180"/>
                  <a:gd name="T1" fmla="*/ 11 h 253"/>
                  <a:gd name="T2" fmla="*/ 6 w 180"/>
                  <a:gd name="T3" fmla="*/ 179 h 253"/>
                  <a:gd name="T4" fmla="*/ 98 w 180"/>
                  <a:gd name="T5" fmla="*/ 243 h 253"/>
                  <a:gd name="T6" fmla="*/ 151 w 180"/>
                  <a:gd name="T7" fmla="*/ 195 h 253"/>
                  <a:gd name="T8" fmla="*/ 158 w 180"/>
                  <a:gd name="T9" fmla="*/ 117 h 253"/>
                  <a:gd name="T10" fmla="*/ 139 w 180"/>
                  <a:gd name="T11" fmla="*/ 27 h 253"/>
                  <a:gd name="T12" fmla="*/ 29 w 180"/>
                  <a:gd name="T13" fmla="*/ 11 h 253"/>
                </a:gdLst>
                <a:ahLst/>
                <a:cxnLst>
                  <a:cxn ang="0">
                    <a:pos x="T0" y="T1"/>
                  </a:cxn>
                  <a:cxn ang="0">
                    <a:pos x="T2" y="T3"/>
                  </a:cxn>
                  <a:cxn ang="0">
                    <a:pos x="T4" y="T5"/>
                  </a:cxn>
                  <a:cxn ang="0">
                    <a:pos x="T6" y="T7"/>
                  </a:cxn>
                  <a:cxn ang="0">
                    <a:pos x="T8" y="T9"/>
                  </a:cxn>
                  <a:cxn ang="0">
                    <a:pos x="T10" y="T11"/>
                  </a:cxn>
                  <a:cxn ang="0">
                    <a:pos x="T12" y="T13"/>
                  </a:cxn>
                </a:cxnLst>
                <a:rect l="0" t="0" r="r" b="b"/>
                <a:pathLst>
                  <a:path w="180" h="253">
                    <a:moveTo>
                      <a:pt x="29" y="11"/>
                    </a:moveTo>
                    <a:cubicBezTo>
                      <a:pt x="29" y="11"/>
                      <a:pt x="0" y="170"/>
                      <a:pt x="6" y="179"/>
                    </a:cubicBezTo>
                    <a:cubicBezTo>
                      <a:pt x="11" y="189"/>
                      <a:pt x="75" y="253"/>
                      <a:pt x="98" y="243"/>
                    </a:cubicBezTo>
                    <a:cubicBezTo>
                      <a:pt x="98" y="243"/>
                      <a:pt x="122" y="251"/>
                      <a:pt x="151" y="195"/>
                    </a:cubicBezTo>
                    <a:cubicBezTo>
                      <a:pt x="180" y="139"/>
                      <a:pt x="153" y="152"/>
                      <a:pt x="158" y="117"/>
                    </a:cubicBezTo>
                    <a:cubicBezTo>
                      <a:pt x="164" y="83"/>
                      <a:pt x="166" y="53"/>
                      <a:pt x="139" y="27"/>
                    </a:cubicBezTo>
                    <a:cubicBezTo>
                      <a:pt x="112" y="0"/>
                      <a:pt x="29" y="11"/>
                      <a:pt x="29" y="11"/>
                    </a:cubicBezTo>
                  </a:path>
                </a:pathLst>
              </a:custGeom>
              <a:solidFill>
                <a:srgbClr val="F7BC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165"/>
              <p:cNvSpPr>
                <a:spLocks noEditPoints="1"/>
              </p:cNvSpPr>
              <p:nvPr>
                <p:custDataLst>
                  <p:tags r:id="rId25"/>
                </p:custDataLst>
              </p:nvPr>
            </p:nvSpPr>
            <p:spPr bwMode="auto">
              <a:xfrm>
                <a:off x="4778376" y="862013"/>
                <a:ext cx="4763" cy="117475"/>
              </a:xfrm>
              <a:custGeom>
                <a:avLst/>
                <a:gdLst>
                  <a:gd name="T0" fmla="*/ 0 w 3"/>
                  <a:gd name="T1" fmla="*/ 88 h 91"/>
                  <a:gd name="T2" fmla="*/ 2 w 3"/>
                  <a:gd name="T3" fmla="*/ 91 h 91"/>
                  <a:gd name="T4" fmla="*/ 3 w 3"/>
                  <a:gd name="T5" fmla="*/ 89 h 91"/>
                  <a:gd name="T6" fmla="*/ 0 w 3"/>
                  <a:gd name="T7" fmla="*/ 88 h 91"/>
                  <a:gd name="T8" fmla="*/ 0 w 3"/>
                  <a:gd name="T9" fmla="*/ 0 h 91"/>
                  <a:gd name="T10" fmla="*/ 3 w 3"/>
                  <a:gd name="T11" fmla="*/ 70 h 91"/>
                  <a:gd name="T12" fmla="*/ 2 w 3"/>
                  <a:gd name="T13" fmla="*/ 52 h 91"/>
                  <a:gd name="T14" fmla="*/ 2 w 3"/>
                  <a:gd name="T15" fmla="*/ 0 h 91"/>
                  <a:gd name="T16" fmla="*/ 0 w 3"/>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91">
                    <a:moveTo>
                      <a:pt x="0" y="88"/>
                    </a:moveTo>
                    <a:cubicBezTo>
                      <a:pt x="2" y="90"/>
                      <a:pt x="2" y="91"/>
                      <a:pt x="2" y="91"/>
                    </a:cubicBezTo>
                    <a:cubicBezTo>
                      <a:pt x="2" y="91"/>
                      <a:pt x="3" y="91"/>
                      <a:pt x="3" y="89"/>
                    </a:cubicBezTo>
                    <a:cubicBezTo>
                      <a:pt x="2" y="89"/>
                      <a:pt x="1" y="89"/>
                      <a:pt x="0" y="88"/>
                    </a:cubicBezTo>
                    <a:moveTo>
                      <a:pt x="0" y="0"/>
                    </a:moveTo>
                    <a:cubicBezTo>
                      <a:pt x="0" y="9"/>
                      <a:pt x="1" y="47"/>
                      <a:pt x="3" y="70"/>
                    </a:cubicBezTo>
                    <a:cubicBezTo>
                      <a:pt x="3" y="65"/>
                      <a:pt x="3" y="59"/>
                      <a:pt x="2" y="52"/>
                    </a:cubicBezTo>
                    <a:cubicBezTo>
                      <a:pt x="0" y="25"/>
                      <a:pt x="2" y="0"/>
                      <a:pt x="2" y="0"/>
                    </a:cubicBezTo>
                    <a:cubicBezTo>
                      <a:pt x="2" y="0"/>
                      <a:pt x="1" y="0"/>
                      <a:pt x="0" y="0"/>
                    </a:cubicBezTo>
                  </a:path>
                </a:pathLst>
              </a:custGeom>
              <a:solidFill>
                <a:srgbClr val="9B45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166"/>
              <p:cNvSpPr/>
              <p:nvPr>
                <p:custDataLst>
                  <p:tags r:id="rId26"/>
                </p:custDataLst>
              </p:nvPr>
            </p:nvSpPr>
            <p:spPr bwMode="auto">
              <a:xfrm>
                <a:off x="4657726" y="787401"/>
                <a:ext cx="127000" cy="190500"/>
              </a:xfrm>
              <a:custGeom>
                <a:avLst/>
                <a:gdLst>
                  <a:gd name="T0" fmla="*/ 3 w 96"/>
                  <a:gd name="T1" fmla="*/ 0 h 146"/>
                  <a:gd name="T2" fmla="*/ 2 w 96"/>
                  <a:gd name="T3" fmla="*/ 3 h 146"/>
                  <a:gd name="T4" fmla="*/ 92 w 96"/>
                  <a:gd name="T5" fmla="*/ 145 h 146"/>
                  <a:gd name="T6" fmla="*/ 95 w 96"/>
                  <a:gd name="T7" fmla="*/ 146 h 146"/>
                  <a:gd name="T8" fmla="*/ 95 w 96"/>
                  <a:gd name="T9" fmla="*/ 127 h 146"/>
                  <a:gd name="T10" fmla="*/ 92 w 96"/>
                  <a:gd name="T11" fmla="*/ 57 h 146"/>
                  <a:gd name="T12" fmla="*/ 3 w 96"/>
                  <a:gd name="T13" fmla="*/ 0 h 146"/>
                </a:gdLst>
                <a:ahLst/>
                <a:cxnLst>
                  <a:cxn ang="0">
                    <a:pos x="T0" y="T1"/>
                  </a:cxn>
                  <a:cxn ang="0">
                    <a:pos x="T2" y="T3"/>
                  </a:cxn>
                  <a:cxn ang="0">
                    <a:pos x="T4" y="T5"/>
                  </a:cxn>
                  <a:cxn ang="0">
                    <a:pos x="T6" y="T7"/>
                  </a:cxn>
                  <a:cxn ang="0">
                    <a:pos x="T8" y="T9"/>
                  </a:cxn>
                  <a:cxn ang="0">
                    <a:pos x="T10" y="T11"/>
                  </a:cxn>
                  <a:cxn ang="0">
                    <a:pos x="T12" y="T13"/>
                  </a:cxn>
                </a:cxnLst>
                <a:rect l="0" t="0" r="r" b="b"/>
                <a:pathLst>
                  <a:path w="96" h="146">
                    <a:moveTo>
                      <a:pt x="3" y="0"/>
                    </a:moveTo>
                    <a:cubicBezTo>
                      <a:pt x="2" y="0"/>
                      <a:pt x="2" y="1"/>
                      <a:pt x="2" y="3"/>
                    </a:cubicBezTo>
                    <a:cubicBezTo>
                      <a:pt x="0" y="19"/>
                      <a:pt x="79" y="127"/>
                      <a:pt x="92" y="145"/>
                    </a:cubicBezTo>
                    <a:cubicBezTo>
                      <a:pt x="93" y="146"/>
                      <a:pt x="94" y="146"/>
                      <a:pt x="95" y="146"/>
                    </a:cubicBezTo>
                    <a:cubicBezTo>
                      <a:pt x="95" y="143"/>
                      <a:pt x="96" y="138"/>
                      <a:pt x="95" y="127"/>
                    </a:cubicBezTo>
                    <a:cubicBezTo>
                      <a:pt x="93" y="104"/>
                      <a:pt x="92" y="66"/>
                      <a:pt x="92" y="57"/>
                    </a:cubicBezTo>
                    <a:cubicBezTo>
                      <a:pt x="30" y="53"/>
                      <a:pt x="8" y="0"/>
                      <a:pt x="3" y="0"/>
                    </a:cubicBezTo>
                  </a:path>
                </a:pathLst>
              </a:custGeom>
              <a:solidFill>
                <a:srgbClr val="DA82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167"/>
              <p:cNvSpPr/>
              <p:nvPr>
                <p:custDataLst>
                  <p:tags r:id="rId27"/>
                </p:custDataLst>
              </p:nvPr>
            </p:nvSpPr>
            <p:spPr bwMode="auto">
              <a:xfrm>
                <a:off x="4500563" y="474663"/>
                <a:ext cx="461963" cy="725488"/>
              </a:xfrm>
              <a:custGeom>
                <a:avLst/>
                <a:gdLst>
                  <a:gd name="T0" fmla="*/ 189 w 352"/>
                  <a:gd name="T1" fmla="*/ 50 h 555"/>
                  <a:gd name="T2" fmla="*/ 116 w 352"/>
                  <a:gd name="T3" fmla="*/ 238 h 555"/>
                  <a:gd name="T4" fmla="*/ 222 w 352"/>
                  <a:gd name="T5" fmla="*/ 395 h 555"/>
                  <a:gd name="T6" fmla="*/ 46 w 352"/>
                  <a:gd name="T7" fmla="*/ 395 h 555"/>
                  <a:gd name="T8" fmla="*/ 0 w 352"/>
                  <a:gd name="T9" fmla="*/ 518 h 555"/>
                  <a:gd name="T10" fmla="*/ 13 w 352"/>
                  <a:gd name="T11" fmla="*/ 449 h 555"/>
                  <a:gd name="T12" fmla="*/ 27 w 352"/>
                  <a:gd name="T13" fmla="*/ 368 h 555"/>
                  <a:gd name="T14" fmla="*/ 44 w 352"/>
                  <a:gd name="T15" fmla="*/ 333 h 555"/>
                  <a:gd name="T16" fmla="*/ 25 w 352"/>
                  <a:gd name="T17" fmla="*/ 296 h 555"/>
                  <a:gd name="T18" fmla="*/ 36 w 352"/>
                  <a:gd name="T19" fmla="*/ 261 h 555"/>
                  <a:gd name="T20" fmla="*/ 44 w 352"/>
                  <a:gd name="T21" fmla="*/ 230 h 555"/>
                  <a:gd name="T22" fmla="*/ 50 w 352"/>
                  <a:gd name="T23" fmla="*/ 192 h 555"/>
                  <a:gd name="T24" fmla="*/ 50 w 352"/>
                  <a:gd name="T25" fmla="*/ 157 h 555"/>
                  <a:gd name="T26" fmla="*/ 77 w 352"/>
                  <a:gd name="T27" fmla="*/ 76 h 555"/>
                  <a:gd name="T28" fmla="*/ 228 w 352"/>
                  <a:gd name="T29" fmla="*/ 27 h 555"/>
                  <a:gd name="T30" fmla="*/ 294 w 352"/>
                  <a:gd name="T31" fmla="*/ 238 h 555"/>
                  <a:gd name="T32" fmla="*/ 294 w 352"/>
                  <a:gd name="T33" fmla="*/ 356 h 555"/>
                  <a:gd name="T34" fmla="*/ 352 w 352"/>
                  <a:gd name="T35" fmla="*/ 464 h 555"/>
                  <a:gd name="T36" fmla="*/ 224 w 352"/>
                  <a:gd name="T37" fmla="*/ 302 h 555"/>
                  <a:gd name="T38" fmla="*/ 282 w 352"/>
                  <a:gd name="T39" fmla="*/ 217 h 555"/>
                  <a:gd name="T40" fmla="*/ 257 w 352"/>
                  <a:gd name="T41" fmla="*/ 136 h 555"/>
                  <a:gd name="T42" fmla="*/ 245 w 352"/>
                  <a:gd name="T43" fmla="*/ 149 h 555"/>
                  <a:gd name="T44" fmla="*/ 189 w 352"/>
                  <a:gd name="T45" fmla="*/ 52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2" h="555">
                    <a:moveTo>
                      <a:pt x="189" y="50"/>
                    </a:moveTo>
                    <a:cubicBezTo>
                      <a:pt x="201" y="124"/>
                      <a:pt x="106" y="159"/>
                      <a:pt x="116" y="238"/>
                    </a:cubicBezTo>
                    <a:cubicBezTo>
                      <a:pt x="122" y="288"/>
                      <a:pt x="166" y="379"/>
                      <a:pt x="222" y="395"/>
                    </a:cubicBezTo>
                    <a:cubicBezTo>
                      <a:pt x="162" y="397"/>
                      <a:pt x="91" y="327"/>
                      <a:pt x="46" y="395"/>
                    </a:cubicBezTo>
                    <a:cubicBezTo>
                      <a:pt x="25" y="431"/>
                      <a:pt x="67" y="555"/>
                      <a:pt x="0" y="518"/>
                    </a:cubicBezTo>
                    <a:cubicBezTo>
                      <a:pt x="42" y="530"/>
                      <a:pt x="17" y="468"/>
                      <a:pt x="13" y="449"/>
                    </a:cubicBezTo>
                    <a:cubicBezTo>
                      <a:pt x="7" y="420"/>
                      <a:pt x="13" y="395"/>
                      <a:pt x="27" y="368"/>
                    </a:cubicBezTo>
                    <a:cubicBezTo>
                      <a:pt x="31" y="358"/>
                      <a:pt x="44" y="344"/>
                      <a:pt x="44" y="333"/>
                    </a:cubicBezTo>
                    <a:cubicBezTo>
                      <a:pt x="42" y="317"/>
                      <a:pt x="29" y="312"/>
                      <a:pt x="25" y="296"/>
                    </a:cubicBezTo>
                    <a:cubicBezTo>
                      <a:pt x="23" y="281"/>
                      <a:pt x="31" y="275"/>
                      <a:pt x="36" y="261"/>
                    </a:cubicBezTo>
                    <a:cubicBezTo>
                      <a:pt x="42" y="244"/>
                      <a:pt x="42" y="250"/>
                      <a:pt x="44" y="230"/>
                    </a:cubicBezTo>
                    <a:cubicBezTo>
                      <a:pt x="44" y="215"/>
                      <a:pt x="48" y="205"/>
                      <a:pt x="50" y="192"/>
                    </a:cubicBezTo>
                    <a:cubicBezTo>
                      <a:pt x="54" y="178"/>
                      <a:pt x="52" y="174"/>
                      <a:pt x="50" y="157"/>
                    </a:cubicBezTo>
                    <a:cubicBezTo>
                      <a:pt x="48" y="122"/>
                      <a:pt x="58" y="103"/>
                      <a:pt x="77" y="76"/>
                    </a:cubicBezTo>
                    <a:cubicBezTo>
                      <a:pt x="112" y="23"/>
                      <a:pt x="166" y="0"/>
                      <a:pt x="228" y="27"/>
                    </a:cubicBezTo>
                    <a:cubicBezTo>
                      <a:pt x="311" y="62"/>
                      <a:pt x="303" y="174"/>
                      <a:pt x="294" y="238"/>
                    </a:cubicBezTo>
                    <a:cubicBezTo>
                      <a:pt x="288" y="283"/>
                      <a:pt x="284" y="317"/>
                      <a:pt x="294" y="356"/>
                    </a:cubicBezTo>
                    <a:cubicBezTo>
                      <a:pt x="303" y="399"/>
                      <a:pt x="336" y="424"/>
                      <a:pt x="352" y="464"/>
                    </a:cubicBezTo>
                    <a:cubicBezTo>
                      <a:pt x="309" y="449"/>
                      <a:pt x="190" y="331"/>
                      <a:pt x="224" y="302"/>
                    </a:cubicBezTo>
                    <a:cubicBezTo>
                      <a:pt x="272" y="259"/>
                      <a:pt x="280" y="228"/>
                      <a:pt x="282" y="217"/>
                    </a:cubicBezTo>
                    <a:cubicBezTo>
                      <a:pt x="289" y="177"/>
                      <a:pt x="278" y="163"/>
                      <a:pt x="257" y="136"/>
                    </a:cubicBezTo>
                    <a:cubicBezTo>
                      <a:pt x="257" y="139"/>
                      <a:pt x="245" y="143"/>
                      <a:pt x="245" y="149"/>
                    </a:cubicBezTo>
                    <a:cubicBezTo>
                      <a:pt x="239" y="107"/>
                      <a:pt x="209" y="89"/>
                      <a:pt x="189" y="52"/>
                    </a:cubicBezTo>
                  </a:path>
                </a:pathLst>
              </a:custGeom>
              <a:solidFill>
                <a:srgbClr val="66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Freeform 168"/>
              <p:cNvSpPr/>
              <p:nvPr>
                <p:custDataLst>
                  <p:tags r:id="rId28"/>
                </p:custDataLst>
              </p:nvPr>
            </p:nvSpPr>
            <p:spPr bwMode="auto">
              <a:xfrm>
                <a:off x="4510088" y="917576"/>
                <a:ext cx="690563" cy="1446213"/>
              </a:xfrm>
              <a:custGeom>
                <a:avLst/>
                <a:gdLst>
                  <a:gd name="T0" fmla="*/ 140 w 526"/>
                  <a:gd name="T1" fmla="*/ 44 h 1107"/>
                  <a:gd name="T2" fmla="*/ 49 w 526"/>
                  <a:gd name="T3" fmla="*/ 46 h 1107"/>
                  <a:gd name="T4" fmla="*/ 57 w 526"/>
                  <a:gd name="T5" fmla="*/ 218 h 1107"/>
                  <a:gd name="T6" fmla="*/ 140 w 526"/>
                  <a:gd name="T7" fmla="*/ 379 h 1107"/>
                  <a:gd name="T8" fmla="*/ 57 w 526"/>
                  <a:gd name="T9" fmla="*/ 616 h 1107"/>
                  <a:gd name="T10" fmla="*/ 58 w 526"/>
                  <a:gd name="T11" fmla="*/ 671 h 1107"/>
                  <a:gd name="T12" fmla="*/ 55 w 526"/>
                  <a:gd name="T13" fmla="*/ 800 h 1107"/>
                  <a:gd name="T14" fmla="*/ 20 w 526"/>
                  <a:gd name="T15" fmla="*/ 1071 h 1107"/>
                  <a:gd name="T16" fmla="*/ 306 w 526"/>
                  <a:gd name="T17" fmla="*/ 1107 h 1107"/>
                  <a:gd name="T18" fmla="*/ 364 w 526"/>
                  <a:gd name="T19" fmla="*/ 748 h 1107"/>
                  <a:gd name="T20" fmla="*/ 368 w 526"/>
                  <a:gd name="T21" fmla="*/ 671 h 1107"/>
                  <a:gd name="T22" fmla="*/ 395 w 526"/>
                  <a:gd name="T23" fmla="*/ 663 h 1107"/>
                  <a:gd name="T24" fmla="*/ 377 w 526"/>
                  <a:gd name="T25" fmla="*/ 452 h 1107"/>
                  <a:gd name="T26" fmla="*/ 449 w 526"/>
                  <a:gd name="T27" fmla="*/ 466 h 1107"/>
                  <a:gd name="T28" fmla="*/ 449 w 526"/>
                  <a:gd name="T29" fmla="*/ 437 h 1107"/>
                  <a:gd name="T30" fmla="*/ 490 w 526"/>
                  <a:gd name="T31" fmla="*/ 429 h 1107"/>
                  <a:gd name="T32" fmla="*/ 511 w 526"/>
                  <a:gd name="T33" fmla="*/ 346 h 1107"/>
                  <a:gd name="T34" fmla="*/ 459 w 526"/>
                  <a:gd name="T35" fmla="*/ 301 h 1107"/>
                  <a:gd name="T36" fmla="*/ 395 w 526"/>
                  <a:gd name="T37" fmla="*/ 274 h 1107"/>
                  <a:gd name="T38" fmla="*/ 401 w 526"/>
                  <a:gd name="T39" fmla="*/ 205 h 1107"/>
                  <a:gd name="T40" fmla="*/ 316 w 526"/>
                  <a:gd name="T41" fmla="*/ 119 h 1107"/>
                  <a:gd name="T42" fmla="*/ 231 w 526"/>
                  <a:gd name="T43" fmla="*/ 46 h 1107"/>
                  <a:gd name="T44" fmla="*/ 192 w 526"/>
                  <a:gd name="T45" fmla="*/ 46 h 1107"/>
                  <a:gd name="T46" fmla="*/ 140 w 526"/>
                  <a:gd name="T47" fmla="*/ 44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6" h="1107">
                    <a:moveTo>
                      <a:pt x="140" y="44"/>
                    </a:moveTo>
                    <a:cubicBezTo>
                      <a:pt x="140" y="44"/>
                      <a:pt x="72" y="0"/>
                      <a:pt x="49" y="46"/>
                    </a:cubicBezTo>
                    <a:cubicBezTo>
                      <a:pt x="26" y="92"/>
                      <a:pt x="49" y="177"/>
                      <a:pt x="57" y="218"/>
                    </a:cubicBezTo>
                    <a:cubicBezTo>
                      <a:pt x="64" y="259"/>
                      <a:pt x="140" y="342"/>
                      <a:pt x="140" y="379"/>
                    </a:cubicBezTo>
                    <a:cubicBezTo>
                      <a:pt x="140" y="458"/>
                      <a:pt x="55" y="562"/>
                      <a:pt x="57" y="616"/>
                    </a:cubicBezTo>
                    <a:cubicBezTo>
                      <a:pt x="58" y="671"/>
                      <a:pt x="58" y="671"/>
                      <a:pt x="58" y="671"/>
                    </a:cubicBezTo>
                    <a:cubicBezTo>
                      <a:pt x="58" y="671"/>
                      <a:pt x="58" y="776"/>
                      <a:pt x="55" y="800"/>
                    </a:cubicBezTo>
                    <a:cubicBezTo>
                      <a:pt x="49" y="848"/>
                      <a:pt x="39" y="1048"/>
                      <a:pt x="20" y="1071"/>
                    </a:cubicBezTo>
                    <a:cubicBezTo>
                      <a:pt x="0" y="1094"/>
                      <a:pt x="306" y="1107"/>
                      <a:pt x="306" y="1107"/>
                    </a:cubicBezTo>
                    <a:cubicBezTo>
                      <a:pt x="306" y="1107"/>
                      <a:pt x="368" y="790"/>
                      <a:pt x="364" y="748"/>
                    </a:cubicBezTo>
                    <a:cubicBezTo>
                      <a:pt x="360" y="705"/>
                      <a:pt x="368" y="671"/>
                      <a:pt x="368" y="671"/>
                    </a:cubicBezTo>
                    <a:cubicBezTo>
                      <a:pt x="395" y="663"/>
                      <a:pt x="395" y="663"/>
                      <a:pt x="395" y="663"/>
                    </a:cubicBezTo>
                    <a:cubicBezTo>
                      <a:pt x="395" y="663"/>
                      <a:pt x="381" y="466"/>
                      <a:pt x="377" y="452"/>
                    </a:cubicBezTo>
                    <a:cubicBezTo>
                      <a:pt x="376" y="444"/>
                      <a:pt x="449" y="466"/>
                      <a:pt x="449" y="466"/>
                    </a:cubicBezTo>
                    <a:cubicBezTo>
                      <a:pt x="449" y="437"/>
                      <a:pt x="449" y="437"/>
                      <a:pt x="449" y="437"/>
                    </a:cubicBezTo>
                    <a:cubicBezTo>
                      <a:pt x="449" y="437"/>
                      <a:pt x="480" y="444"/>
                      <a:pt x="490" y="429"/>
                    </a:cubicBezTo>
                    <a:cubicBezTo>
                      <a:pt x="499" y="413"/>
                      <a:pt x="526" y="371"/>
                      <a:pt x="511" y="346"/>
                    </a:cubicBezTo>
                    <a:cubicBezTo>
                      <a:pt x="495" y="321"/>
                      <a:pt x="474" y="303"/>
                      <a:pt x="459" y="301"/>
                    </a:cubicBezTo>
                    <a:cubicBezTo>
                      <a:pt x="443" y="299"/>
                      <a:pt x="397" y="299"/>
                      <a:pt x="395" y="274"/>
                    </a:cubicBezTo>
                    <a:cubicBezTo>
                      <a:pt x="393" y="249"/>
                      <a:pt x="410" y="216"/>
                      <a:pt x="401" y="205"/>
                    </a:cubicBezTo>
                    <a:cubicBezTo>
                      <a:pt x="391" y="193"/>
                      <a:pt x="347" y="127"/>
                      <a:pt x="316" y="119"/>
                    </a:cubicBezTo>
                    <a:cubicBezTo>
                      <a:pt x="285" y="112"/>
                      <a:pt x="240" y="52"/>
                      <a:pt x="231" y="46"/>
                    </a:cubicBezTo>
                    <a:cubicBezTo>
                      <a:pt x="221" y="40"/>
                      <a:pt x="211" y="54"/>
                      <a:pt x="192" y="46"/>
                    </a:cubicBezTo>
                    <a:cubicBezTo>
                      <a:pt x="173" y="38"/>
                      <a:pt x="161" y="52"/>
                      <a:pt x="140" y="44"/>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7" name="Freeform 169"/>
              <p:cNvSpPr/>
              <p:nvPr>
                <p:custDataLst>
                  <p:tags r:id="rId29"/>
                </p:custDataLst>
              </p:nvPr>
            </p:nvSpPr>
            <p:spPr bwMode="auto">
              <a:xfrm>
                <a:off x="4568826" y="1770063"/>
                <a:ext cx="446088" cy="79375"/>
              </a:xfrm>
              <a:custGeom>
                <a:avLst/>
                <a:gdLst>
                  <a:gd name="T0" fmla="*/ 13 w 340"/>
                  <a:gd name="T1" fmla="*/ 21 h 60"/>
                  <a:gd name="T2" fmla="*/ 193 w 340"/>
                  <a:gd name="T3" fmla="*/ 4 h 60"/>
                  <a:gd name="T4" fmla="*/ 340 w 340"/>
                  <a:gd name="T5" fmla="*/ 10 h 60"/>
                  <a:gd name="T6" fmla="*/ 319 w 340"/>
                  <a:gd name="T7" fmla="*/ 41 h 60"/>
                  <a:gd name="T8" fmla="*/ 66 w 340"/>
                  <a:gd name="T9" fmla="*/ 42 h 60"/>
                  <a:gd name="T10" fmla="*/ 14 w 340"/>
                  <a:gd name="T11" fmla="*/ 25 h 60"/>
                </a:gdLst>
                <a:ahLst/>
                <a:cxnLst>
                  <a:cxn ang="0">
                    <a:pos x="T0" y="T1"/>
                  </a:cxn>
                  <a:cxn ang="0">
                    <a:pos x="T2" y="T3"/>
                  </a:cxn>
                  <a:cxn ang="0">
                    <a:pos x="T4" y="T5"/>
                  </a:cxn>
                  <a:cxn ang="0">
                    <a:pos x="T6" y="T7"/>
                  </a:cxn>
                  <a:cxn ang="0">
                    <a:pos x="T8" y="T9"/>
                  </a:cxn>
                  <a:cxn ang="0">
                    <a:pos x="T10" y="T11"/>
                  </a:cxn>
                </a:cxnLst>
                <a:rect l="0" t="0" r="r" b="b"/>
                <a:pathLst>
                  <a:path w="340" h="60">
                    <a:moveTo>
                      <a:pt x="13" y="21"/>
                    </a:moveTo>
                    <a:cubicBezTo>
                      <a:pt x="70" y="8"/>
                      <a:pt x="135" y="2"/>
                      <a:pt x="193" y="4"/>
                    </a:cubicBezTo>
                    <a:cubicBezTo>
                      <a:pt x="240" y="6"/>
                      <a:pt x="294" y="0"/>
                      <a:pt x="340" y="10"/>
                    </a:cubicBezTo>
                    <a:cubicBezTo>
                      <a:pt x="331" y="16"/>
                      <a:pt x="319" y="27"/>
                      <a:pt x="319" y="41"/>
                    </a:cubicBezTo>
                    <a:cubicBezTo>
                      <a:pt x="267" y="35"/>
                      <a:pt x="192" y="7"/>
                      <a:pt x="66" y="42"/>
                    </a:cubicBezTo>
                    <a:cubicBezTo>
                      <a:pt x="0" y="60"/>
                      <a:pt x="14" y="34"/>
                      <a:pt x="14" y="25"/>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170"/>
              <p:cNvSpPr/>
              <p:nvPr>
                <p:custDataLst>
                  <p:tags r:id="rId30"/>
                </p:custDataLst>
              </p:nvPr>
            </p:nvSpPr>
            <p:spPr bwMode="auto">
              <a:xfrm>
                <a:off x="4579938" y="1201738"/>
                <a:ext cx="434975" cy="349250"/>
              </a:xfrm>
              <a:custGeom>
                <a:avLst/>
                <a:gdLst>
                  <a:gd name="T0" fmla="*/ 11 w 332"/>
                  <a:gd name="T1" fmla="*/ 0 h 267"/>
                  <a:gd name="T2" fmla="*/ 145 w 332"/>
                  <a:gd name="T3" fmla="*/ 145 h 267"/>
                  <a:gd name="T4" fmla="*/ 234 w 332"/>
                  <a:gd name="T5" fmla="*/ 195 h 267"/>
                  <a:gd name="T6" fmla="*/ 326 w 332"/>
                  <a:gd name="T7" fmla="*/ 232 h 267"/>
                  <a:gd name="T8" fmla="*/ 326 w 332"/>
                  <a:gd name="T9" fmla="*/ 267 h 267"/>
                  <a:gd name="T10" fmla="*/ 147 w 332"/>
                  <a:gd name="T11" fmla="*/ 164 h 267"/>
                  <a:gd name="T12" fmla="*/ 62 w 332"/>
                  <a:gd name="T13" fmla="*/ 91 h 267"/>
                  <a:gd name="T14" fmla="*/ 0 w 332"/>
                  <a:gd name="T15" fmla="*/ 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267">
                    <a:moveTo>
                      <a:pt x="11" y="0"/>
                    </a:moveTo>
                    <a:cubicBezTo>
                      <a:pt x="31" y="56"/>
                      <a:pt x="96" y="112"/>
                      <a:pt x="145" y="145"/>
                    </a:cubicBezTo>
                    <a:cubicBezTo>
                      <a:pt x="172" y="166"/>
                      <a:pt x="203" y="180"/>
                      <a:pt x="234" y="195"/>
                    </a:cubicBezTo>
                    <a:cubicBezTo>
                      <a:pt x="257" y="209"/>
                      <a:pt x="299" y="248"/>
                      <a:pt x="326" y="232"/>
                    </a:cubicBezTo>
                    <a:cubicBezTo>
                      <a:pt x="330" y="244"/>
                      <a:pt x="332" y="255"/>
                      <a:pt x="326" y="267"/>
                    </a:cubicBezTo>
                    <a:cubicBezTo>
                      <a:pt x="261" y="240"/>
                      <a:pt x="205" y="207"/>
                      <a:pt x="147" y="164"/>
                    </a:cubicBezTo>
                    <a:cubicBezTo>
                      <a:pt x="120" y="143"/>
                      <a:pt x="85" y="118"/>
                      <a:pt x="62" y="91"/>
                    </a:cubicBezTo>
                    <a:cubicBezTo>
                      <a:pt x="38" y="66"/>
                      <a:pt x="25" y="27"/>
                      <a:pt x="0" y="4"/>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171"/>
              <p:cNvSpPr/>
              <p:nvPr>
                <p:custDataLst>
                  <p:tags r:id="rId31"/>
                </p:custDataLst>
              </p:nvPr>
            </p:nvSpPr>
            <p:spPr bwMode="auto">
              <a:xfrm>
                <a:off x="4705351" y="1054101"/>
                <a:ext cx="293688" cy="330200"/>
              </a:xfrm>
              <a:custGeom>
                <a:avLst/>
                <a:gdLst>
                  <a:gd name="T0" fmla="*/ 62 w 223"/>
                  <a:gd name="T1" fmla="*/ 15 h 253"/>
                  <a:gd name="T2" fmla="*/ 0 w 223"/>
                  <a:gd name="T3" fmla="*/ 0 h 253"/>
                  <a:gd name="T4" fmla="*/ 91 w 223"/>
                  <a:gd name="T5" fmla="*/ 81 h 253"/>
                  <a:gd name="T6" fmla="*/ 82 w 223"/>
                  <a:gd name="T7" fmla="*/ 87 h 253"/>
                  <a:gd name="T8" fmla="*/ 120 w 223"/>
                  <a:gd name="T9" fmla="*/ 130 h 253"/>
                  <a:gd name="T10" fmla="*/ 107 w 223"/>
                  <a:gd name="T11" fmla="*/ 147 h 253"/>
                  <a:gd name="T12" fmla="*/ 196 w 223"/>
                  <a:gd name="T13" fmla="*/ 253 h 253"/>
                  <a:gd name="T14" fmla="*/ 54 w 223"/>
                  <a:gd name="T15" fmla="*/ 15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53">
                    <a:moveTo>
                      <a:pt x="62" y="15"/>
                    </a:moveTo>
                    <a:cubicBezTo>
                      <a:pt x="43" y="10"/>
                      <a:pt x="20" y="2"/>
                      <a:pt x="0" y="0"/>
                    </a:cubicBezTo>
                    <a:cubicBezTo>
                      <a:pt x="27" y="23"/>
                      <a:pt x="74" y="46"/>
                      <a:pt x="91" y="81"/>
                    </a:cubicBezTo>
                    <a:cubicBezTo>
                      <a:pt x="89" y="83"/>
                      <a:pt x="85" y="85"/>
                      <a:pt x="82" y="87"/>
                    </a:cubicBezTo>
                    <a:cubicBezTo>
                      <a:pt x="91" y="102"/>
                      <a:pt x="109" y="116"/>
                      <a:pt x="120" y="130"/>
                    </a:cubicBezTo>
                    <a:cubicBezTo>
                      <a:pt x="116" y="133"/>
                      <a:pt x="111" y="143"/>
                      <a:pt x="107" y="147"/>
                    </a:cubicBezTo>
                    <a:cubicBezTo>
                      <a:pt x="155" y="174"/>
                      <a:pt x="174" y="195"/>
                      <a:pt x="196" y="253"/>
                    </a:cubicBezTo>
                    <a:cubicBezTo>
                      <a:pt x="223" y="226"/>
                      <a:pt x="91" y="29"/>
                      <a:pt x="54" y="15"/>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172"/>
              <p:cNvSpPr/>
              <p:nvPr>
                <p:custDataLst>
                  <p:tags r:id="rId32"/>
                </p:custDataLst>
              </p:nvPr>
            </p:nvSpPr>
            <p:spPr bwMode="auto">
              <a:xfrm>
                <a:off x="4700588" y="982663"/>
                <a:ext cx="322263" cy="252413"/>
              </a:xfrm>
              <a:custGeom>
                <a:avLst/>
                <a:gdLst>
                  <a:gd name="T0" fmla="*/ 49 w 246"/>
                  <a:gd name="T1" fmla="*/ 6 h 193"/>
                  <a:gd name="T2" fmla="*/ 24 w 246"/>
                  <a:gd name="T3" fmla="*/ 13 h 193"/>
                  <a:gd name="T4" fmla="*/ 246 w 246"/>
                  <a:gd name="T5" fmla="*/ 193 h 193"/>
                  <a:gd name="T6" fmla="*/ 0 w 246"/>
                  <a:gd name="T7" fmla="*/ 0 h 193"/>
                  <a:gd name="T8" fmla="*/ 16 w 246"/>
                  <a:gd name="T9" fmla="*/ 10 h 193"/>
                </a:gdLst>
                <a:ahLst/>
                <a:cxnLst>
                  <a:cxn ang="0">
                    <a:pos x="T0" y="T1"/>
                  </a:cxn>
                  <a:cxn ang="0">
                    <a:pos x="T2" y="T3"/>
                  </a:cxn>
                  <a:cxn ang="0">
                    <a:pos x="T4" y="T5"/>
                  </a:cxn>
                  <a:cxn ang="0">
                    <a:pos x="T6" y="T7"/>
                  </a:cxn>
                  <a:cxn ang="0">
                    <a:pos x="T8" y="T9"/>
                  </a:cxn>
                </a:cxnLst>
                <a:rect l="0" t="0" r="r" b="b"/>
                <a:pathLst>
                  <a:path w="246" h="193">
                    <a:moveTo>
                      <a:pt x="49" y="6"/>
                    </a:moveTo>
                    <a:cubicBezTo>
                      <a:pt x="41" y="6"/>
                      <a:pt x="29" y="11"/>
                      <a:pt x="24" y="13"/>
                    </a:cubicBezTo>
                    <a:cubicBezTo>
                      <a:pt x="93" y="56"/>
                      <a:pt x="242" y="97"/>
                      <a:pt x="246" y="193"/>
                    </a:cubicBezTo>
                    <a:cubicBezTo>
                      <a:pt x="188" y="94"/>
                      <a:pt x="22" y="21"/>
                      <a:pt x="0" y="0"/>
                    </a:cubicBezTo>
                    <a:cubicBezTo>
                      <a:pt x="6" y="2"/>
                      <a:pt x="10" y="6"/>
                      <a:pt x="16" y="10"/>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173"/>
              <p:cNvSpPr/>
              <p:nvPr>
                <p:custDataLst>
                  <p:tags r:id="rId33"/>
                </p:custDataLst>
              </p:nvPr>
            </p:nvSpPr>
            <p:spPr bwMode="auto">
              <a:xfrm>
                <a:off x="4737101" y="1389063"/>
                <a:ext cx="114300" cy="80963"/>
              </a:xfrm>
              <a:custGeom>
                <a:avLst/>
                <a:gdLst>
                  <a:gd name="T0" fmla="*/ 21 w 87"/>
                  <a:gd name="T1" fmla="*/ 0 h 62"/>
                  <a:gd name="T2" fmla="*/ 3 w 87"/>
                  <a:gd name="T3" fmla="*/ 12 h 62"/>
                  <a:gd name="T4" fmla="*/ 17 w 87"/>
                  <a:gd name="T5" fmla="*/ 16 h 62"/>
                  <a:gd name="T6" fmla="*/ 27 w 87"/>
                  <a:gd name="T7" fmla="*/ 37 h 62"/>
                  <a:gd name="T8" fmla="*/ 25 w 87"/>
                  <a:gd name="T9" fmla="*/ 50 h 62"/>
                  <a:gd name="T10" fmla="*/ 36 w 87"/>
                  <a:gd name="T11" fmla="*/ 54 h 62"/>
                  <a:gd name="T12" fmla="*/ 40 w 87"/>
                  <a:gd name="T13" fmla="*/ 60 h 62"/>
                  <a:gd name="T14" fmla="*/ 87 w 87"/>
                  <a:gd name="T15" fmla="*/ 41 h 62"/>
                  <a:gd name="T16" fmla="*/ 19 w 8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62">
                    <a:moveTo>
                      <a:pt x="21" y="0"/>
                    </a:moveTo>
                    <a:cubicBezTo>
                      <a:pt x="15" y="2"/>
                      <a:pt x="7" y="10"/>
                      <a:pt x="3" y="12"/>
                    </a:cubicBezTo>
                    <a:cubicBezTo>
                      <a:pt x="7" y="12"/>
                      <a:pt x="11" y="16"/>
                      <a:pt x="17" y="16"/>
                    </a:cubicBezTo>
                    <a:cubicBezTo>
                      <a:pt x="0" y="41"/>
                      <a:pt x="3" y="56"/>
                      <a:pt x="27" y="37"/>
                    </a:cubicBezTo>
                    <a:cubicBezTo>
                      <a:pt x="17" y="41"/>
                      <a:pt x="29" y="43"/>
                      <a:pt x="25" y="50"/>
                    </a:cubicBezTo>
                    <a:cubicBezTo>
                      <a:pt x="30" y="48"/>
                      <a:pt x="30" y="58"/>
                      <a:pt x="36" y="54"/>
                    </a:cubicBezTo>
                    <a:cubicBezTo>
                      <a:pt x="32" y="60"/>
                      <a:pt x="42" y="58"/>
                      <a:pt x="40" y="60"/>
                    </a:cubicBezTo>
                    <a:cubicBezTo>
                      <a:pt x="58" y="62"/>
                      <a:pt x="73" y="48"/>
                      <a:pt x="87" y="41"/>
                    </a:cubicBezTo>
                    <a:cubicBezTo>
                      <a:pt x="67" y="23"/>
                      <a:pt x="44" y="12"/>
                      <a:pt x="19" y="0"/>
                    </a:cubicBezTo>
                  </a:path>
                </a:pathLst>
              </a:custGeom>
              <a:solidFill>
                <a:srgbClr val="F7BC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Freeform 174"/>
              <p:cNvSpPr/>
              <p:nvPr>
                <p:custDataLst>
                  <p:tags r:id="rId34"/>
                </p:custDataLst>
              </p:nvPr>
            </p:nvSpPr>
            <p:spPr bwMode="auto">
              <a:xfrm>
                <a:off x="4751388" y="966788"/>
                <a:ext cx="255588" cy="184150"/>
              </a:xfrm>
              <a:custGeom>
                <a:avLst/>
                <a:gdLst>
                  <a:gd name="T0" fmla="*/ 0 w 195"/>
                  <a:gd name="T1" fmla="*/ 0 h 141"/>
                  <a:gd name="T2" fmla="*/ 163 w 195"/>
                  <a:gd name="T3" fmla="*/ 114 h 141"/>
                  <a:gd name="T4" fmla="*/ 41 w 195"/>
                  <a:gd name="T5" fmla="*/ 9 h 141"/>
                  <a:gd name="T6" fmla="*/ 0 w 195"/>
                  <a:gd name="T7" fmla="*/ 0 h 141"/>
                </a:gdLst>
                <a:ahLst/>
                <a:cxnLst>
                  <a:cxn ang="0">
                    <a:pos x="T0" y="T1"/>
                  </a:cxn>
                  <a:cxn ang="0">
                    <a:pos x="T2" y="T3"/>
                  </a:cxn>
                  <a:cxn ang="0">
                    <a:pos x="T4" y="T5"/>
                  </a:cxn>
                  <a:cxn ang="0">
                    <a:pos x="T6" y="T7"/>
                  </a:cxn>
                </a:cxnLst>
                <a:rect l="0" t="0" r="r" b="b"/>
                <a:pathLst>
                  <a:path w="195" h="141">
                    <a:moveTo>
                      <a:pt x="0" y="0"/>
                    </a:moveTo>
                    <a:cubicBezTo>
                      <a:pt x="0" y="0"/>
                      <a:pt x="126" y="102"/>
                      <a:pt x="163" y="114"/>
                    </a:cubicBezTo>
                    <a:cubicBezTo>
                      <a:pt x="195" y="126"/>
                      <a:pt x="179" y="141"/>
                      <a:pt x="41" y="9"/>
                    </a:cubicBezTo>
                    <a:cubicBezTo>
                      <a:pt x="41" y="9"/>
                      <a:pt x="25" y="14"/>
                      <a:pt x="0" y="0"/>
                    </a:cubicBezTo>
                    <a:close/>
                  </a:path>
                </a:pathLst>
              </a:cu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175"/>
              <p:cNvSpPr/>
              <p:nvPr>
                <p:custDataLst>
                  <p:tags r:id="rId35"/>
                </p:custDataLst>
              </p:nvPr>
            </p:nvSpPr>
            <p:spPr bwMode="auto">
              <a:xfrm>
                <a:off x="4459288" y="3079751"/>
                <a:ext cx="409575" cy="279400"/>
              </a:xfrm>
              <a:custGeom>
                <a:avLst/>
                <a:gdLst>
                  <a:gd name="T0" fmla="*/ 42 w 311"/>
                  <a:gd name="T1" fmla="*/ 0 h 214"/>
                  <a:gd name="T2" fmla="*/ 38 w 311"/>
                  <a:gd name="T3" fmla="*/ 89 h 214"/>
                  <a:gd name="T4" fmla="*/ 44 w 311"/>
                  <a:gd name="T5" fmla="*/ 178 h 214"/>
                  <a:gd name="T6" fmla="*/ 60 w 311"/>
                  <a:gd name="T7" fmla="*/ 94 h 214"/>
                  <a:gd name="T8" fmla="*/ 162 w 311"/>
                  <a:gd name="T9" fmla="*/ 203 h 214"/>
                  <a:gd name="T10" fmla="*/ 311 w 311"/>
                  <a:gd name="T11" fmla="*/ 210 h 214"/>
                  <a:gd name="T12" fmla="*/ 220 w 311"/>
                  <a:gd name="T13" fmla="*/ 139 h 214"/>
                  <a:gd name="T14" fmla="*/ 160 w 311"/>
                  <a:gd name="T15" fmla="*/ 152 h 214"/>
                  <a:gd name="T16" fmla="*/ 116 w 311"/>
                  <a:gd name="T17" fmla="*/ 106 h 214"/>
                  <a:gd name="T18" fmla="*/ 40 w 311"/>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214">
                    <a:moveTo>
                      <a:pt x="42" y="0"/>
                    </a:moveTo>
                    <a:cubicBezTo>
                      <a:pt x="0" y="23"/>
                      <a:pt x="27" y="56"/>
                      <a:pt x="38" y="89"/>
                    </a:cubicBezTo>
                    <a:cubicBezTo>
                      <a:pt x="48" y="118"/>
                      <a:pt x="37" y="150"/>
                      <a:pt x="44" y="178"/>
                    </a:cubicBezTo>
                    <a:cubicBezTo>
                      <a:pt x="62" y="162"/>
                      <a:pt x="56" y="118"/>
                      <a:pt x="60" y="94"/>
                    </a:cubicBezTo>
                    <a:cubicBezTo>
                      <a:pt x="93" y="137"/>
                      <a:pt x="104" y="189"/>
                      <a:pt x="162" y="203"/>
                    </a:cubicBezTo>
                    <a:cubicBezTo>
                      <a:pt x="203" y="210"/>
                      <a:pt x="269" y="214"/>
                      <a:pt x="311" y="210"/>
                    </a:cubicBezTo>
                    <a:cubicBezTo>
                      <a:pt x="309" y="172"/>
                      <a:pt x="251" y="150"/>
                      <a:pt x="220" y="139"/>
                    </a:cubicBezTo>
                    <a:cubicBezTo>
                      <a:pt x="218" y="160"/>
                      <a:pt x="180" y="158"/>
                      <a:pt x="160" y="152"/>
                    </a:cubicBezTo>
                    <a:cubicBezTo>
                      <a:pt x="135" y="145"/>
                      <a:pt x="131" y="127"/>
                      <a:pt x="116" y="106"/>
                    </a:cubicBezTo>
                    <a:cubicBezTo>
                      <a:pt x="91" y="71"/>
                      <a:pt x="69" y="33"/>
                      <a:pt x="4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176"/>
              <p:cNvSpPr/>
              <p:nvPr>
                <p:custDataLst>
                  <p:tags r:id="rId36"/>
                </p:custDataLst>
              </p:nvPr>
            </p:nvSpPr>
            <p:spPr bwMode="auto">
              <a:xfrm>
                <a:off x="4746626" y="3236913"/>
                <a:ext cx="219075" cy="112713"/>
              </a:xfrm>
              <a:custGeom>
                <a:avLst/>
                <a:gdLst>
                  <a:gd name="T0" fmla="*/ 2 w 167"/>
                  <a:gd name="T1" fmla="*/ 14 h 86"/>
                  <a:gd name="T2" fmla="*/ 45 w 167"/>
                  <a:gd name="T3" fmla="*/ 0 h 86"/>
                  <a:gd name="T4" fmla="*/ 167 w 167"/>
                  <a:gd name="T5" fmla="*/ 49 h 86"/>
                  <a:gd name="T6" fmla="*/ 0 w 167"/>
                  <a:gd name="T7" fmla="*/ 16 h 86"/>
                </a:gdLst>
                <a:ahLst/>
                <a:cxnLst>
                  <a:cxn ang="0">
                    <a:pos x="T0" y="T1"/>
                  </a:cxn>
                  <a:cxn ang="0">
                    <a:pos x="T2" y="T3"/>
                  </a:cxn>
                  <a:cxn ang="0">
                    <a:pos x="T4" y="T5"/>
                  </a:cxn>
                  <a:cxn ang="0">
                    <a:pos x="T6" y="T7"/>
                  </a:cxn>
                </a:cxnLst>
                <a:rect l="0" t="0" r="r" b="b"/>
                <a:pathLst>
                  <a:path w="167" h="86">
                    <a:moveTo>
                      <a:pt x="2" y="14"/>
                    </a:moveTo>
                    <a:cubicBezTo>
                      <a:pt x="18" y="18"/>
                      <a:pt x="56" y="20"/>
                      <a:pt x="45" y="0"/>
                    </a:cubicBezTo>
                    <a:cubicBezTo>
                      <a:pt x="80" y="24"/>
                      <a:pt x="134" y="22"/>
                      <a:pt x="167" y="49"/>
                    </a:cubicBezTo>
                    <a:cubicBezTo>
                      <a:pt x="126" y="86"/>
                      <a:pt x="29" y="62"/>
                      <a:pt x="0" y="16"/>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127" name="MH_Text_1"/>
          <p:cNvSpPr txBox="1">
            <a:spLocks noChangeArrowheads="1"/>
          </p:cNvSpPr>
          <p:nvPr>
            <p:custDataLst>
              <p:tags r:id="rId6"/>
            </p:custDataLst>
          </p:nvPr>
        </p:nvSpPr>
        <p:spPr bwMode="auto">
          <a:xfrm>
            <a:off x="2703830" y="1101090"/>
            <a:ext cx="320421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50000"/>
              </a:lnSpc>
              <a:defRPr/>
            </a:pPr>
            <a:r>
              <a:rPr lang="zh-CN" altLang="en-US" sz="2800" dirty="0">
                <a:latin typeface="+mn-lt"/>
                <a:ea typeface="+mn-ea"/>
                <a:sym typeface="Arial" panose="020B0604020202020204" pitchFamily="34" charset="0"/>
              </a:rPr>
              <a:t>基于</a:t>
            </a:r>
            <a:r>
              <a:rPr lang="en-US" altLang="zh-CN" sz="2800" dirty="0">
                <a:latin typeface="+mn-lt"/>
                <a:ea typeface="+mn-ea"/>
                <a:sym typeface="Arial" panose="020B0604020202020204" pitchFamily="34" charset="0"/>
              </a:rPr>
              <a:t>2048</a:t>
            </a:r>
            <a:r>
              <a:rPr lang="zh-CN" altLang="en-US" sz="2800" dirty="0">
                <a:latin typeface="+mn-lt"/>
                <a:ea typeface="+mn-ea"/>
                <a:sym typeface="Arial" panose="020B0604020202020204" pitchFamily="34" charset="0"/>
              </a:rPr>
              <a:t>的基本功能</a:t>
            </a:r>
          </a:p>
        </p:txBody>
      </p:sp>
      <p:sp>
        <p:nvSpPr>
          <p:cNvPr id="129" name="MH_Text_1"/>
          <p:cNvSpPr txBox="1">
            <a:spLocks noChangeArrowheads="1"/>
          </p:cNvSpPr>
          <p:nvPr>
            <p:custDataLst>
              <p:tags r:id="rId7"/>
            </p:custDataLst>
          </p:nvPr>
        </p:nvSpPr>
        <p:spPr bwMode="auto">
          <a:xfrm>
            <a:off x="2703830" y="4531360"/>
            <a:ext cx="3204210" cy="156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50000"/>
              </a:lnSpc>
              <a:defRPr/>
            </a:pPr>
            <a:r>
              <a:rPr lang="zh-CN" altLang="en-US" sz="2800" dirty="0">
                <a:latin typeface="+mn-lt"/>
                <a:ea typeface="+mn-ea"/>
                <a:sym typeface="Arial" panose="020B0604020202020204" pitchFamily="34" charset="0"/>
              </a:rPr>
              <a:t>锁止功能</a:t>
            </a:r>
          </a:p>
        </p:txBody>
      </p:sp>
      <p:sp>
        <p:nvSpPr>
          <p:cNvPr id="131" name="MH_Text_1"/>
          <p:cNvSpPr txBox="1">
            <a:spLocks noChangeArrowheads="1"/>
          </p:cNvSpPr>
          <p:nvPr>
            <p:custDataLst>
              <p:tags r:id="rId8"/>
            </p:custDataLst>
          </p:nvPr>
        </p:nvSpPr>
        <p:spPr bwMode="auto">
          <a:xfrm>
            <a:off x="8354695" y="4575810"/>
            <a:ext cx="3204210" cy="159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50000"/>
              </a:lnSpc>
              <a:defRPr/>
            </a:pPr>
            <a:r>
              <a:rPr lang="en-US" altLang="zh-CN" sz="2800" dirty="0">
                <a:latin typeface="+mn-lt"/>
                <a:ea typeface="+mn-ea"/>
                <a:sym typeface="Arial" panose="020B0604020202020204" pitchFamily="34" charset="0"/>
              </a:rPr>
              <a:t>积分功能</a:t>
            </a:r>
          </a:p>
        </p:txBody>
      </p:sp>
      <p:sp>
        <p:nvSpPr>
          <p:cNvPr id="133" name="MH_Text_1"/>
          <p:cNvSpPr txBox="1">
            <a:spLocks noChangeArrowheads="1"/>
          </p:cNvSpPr>
          <p:nvPr>
            <p:custDataLst>
              <p:tags r:id="rId9"/>
            </p:custDataLst>
          </p:nvPr>
        </p:nvSpPr>
        <p:spPr bwMode="auto">
          <a:xfrm>
            <a:off x="8354695" y="873760"/>
            <a:ext cx="3204210" cy="169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50000"/>
              </a:lnSpc>
              <a:defRPr/>
            </a:pPr>
            <a:r>
              <a:rPr lang="en-US" altLang="zh-CN" sz="2800" dirty="0">
                <a:latin typeface="+mn-lt"/>
                <a:ea typeface="+mn-ea"/>
                <a:sym typeface="Arial" panose="020B0604020202020204" pitchFamily="34" charset="0"/>
              </a:rPr>
              <a:t> </a:t>
            </a:r>
          </a:p>
          <a:p>
            <a:pPr latinLnBrk="1">
              <a:lnSpc>
                <a:spcPct val="150000"/>
              </a:lnSpc>
              <a:defRPr/>
            </a:pPr>
            <a:r>
              <a:rPr lang="en-US" altLang="zh-CN" sz="2800" dirty="0">
                <a:latin typeface="+mn-lt"/>
                <a:ea typeface="+mn-ea"/>
                <a:sym typeface="Arial" panose="020B0604020202020204" pitchFamily="34" charset="0"/>
              </a:rPr>
              <a:t>TRY AGAIN</a:t>
            </a:r>
          </a:p>
        </p:txBody>
      </p:sp>
      <p:sp>
        <p:nvSpPr>
          <p:cNvPr id="4" name="文本框 3"/>
          <p:cNvSpPr txBox="1"/>
          <p:nvPr>
            <p:custDataLst>
              <p:tags r:id="rId10"/>
            </p:custDataLst>
          </p:nvPr>
        </p:nvSpPr>
        <p:spPr>
          <a:xfrm>
            <a:off x="838200" y="79375"/>
            <a:ext cx="10515600" cy="617855"/>
          </a:xfrm>
          <a:prstGeom prst="rect">
            <a:avLst/>
          </a:prstGeom>
        </p:spPr>
        <p:txBody>
          <a:bodyPr vert="horz" lIns="91440" tIns="45720" rIns="91440" bIns="45720" rtlCol="0" anchor="ctr">
            <a:normAutofit/>
          </a:bodyPr>
          <a:lstStyle>
            <a:lvl1pPr>
              <a:lnSpc>
                <a:spcPct val="90000"/>
              </a:lnSpc>
              <a:spcBef>
                <a:spcPct val="0"/>
              </a:spcBef>
              <a:buNone/>
              <a:defRPr sz="3200">
                <a:latin typeface="+mj-lt"/>
                <a:ea typeface="+mj-ea"/>
                <a:cs typeface="+mj-cs"/>
              </a:defRPr>
            </a:lvl1pPr>
          </a:lstStyle>
          <a:p>
            <a:r>
              <a:rPr lang="en-US" altLang="zh-CN" dirty="0" smtClean="0"/>
              <a:t>2.3</a:t>
            </a:r>
            <a:r>
              <a:rPr lang="zh-CN" altLang="en-US" dirty="0" smtClean="0"/>
              <a:t>主要</a:t>
            </a:r>
            <a:r>
              <a:rPr lang="zh-CN" altLang="en-US" dirty="0"/>
              <a:t>功能</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1+#ppt_w/2"/>
                                          </p:val>
                                        </p:tav>
                                        <p:tav tm="100000">
                                          <p:val>
                                            <p:strVal val="#ppt_x"/>
                                          </p:val>
                                        </p:tav>
                                      </p:tavLst>
                                    </p:anim>
                                    <p:anim calcmode="lin" valueType="num">
                                      <p:cBhvr additive="base">
                                        <p:cTn id="13" dur="500" fill="hold"/>
                                        <p:tgtEl>
                                          <p:spTgt spid="5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500" fill="hold"/>
                                        <p:tgtEl>
                                          <p:spTgt spid="96"/>
                                        </p:tgtEl>
                                        <p:attrNameLst>
                                          <p:attrName>ppt_x</p:attrName>
                                        </p:attrNameLst>
                                      </p:cBhvr>
                                      <p:tavLst>
                                        <p:tav tm="0">
                                          <p:val>
                                            <p:strVal val="0-#ppt_w/2"/>
                                          </p:val>
                                        </p:tav>
                                        <p:tav tm="100000">
                                          <p:val>
                                            <p:strVal val="#ppt_x"/>
                                          </p:val>
                                        </p:tav>
                                      </p:tavLst>
                                    </p:anim>
                                    <p:anim calcmode="lin" valueType="num">
                                      <p:cBhvr additive="base">
                                        <p:cTn id="18" dur="500" fill="hold"/>
                                        <p:tgtEl>
                                          <p:spTgt spid="9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33"/>
                                        </p:tgtEl>
                                        <p:attrNameLst>
                                          <p:attrName>style.visibility</p:attrName>
                                        </p:attrNameLst>
                                      </p:cBhvr>
                                      <p:to>
                                        <p:strVal val="visible"/>
                                      </p:to>
                                    </p:set>
                                    <p:anim calcmode="lin" valueType="num">
                                      <p:cBhvr additive="base">
                                        <p:cTn id="32" dur="500" fill="hold"/>
                                        <p:tgtEl>
                                          <p:spTgt spid="133"/>
                                        </p:tgtEl>
                                        <p:attrNameLst>
                                          <p:attrName>ppt_x</p:attrName>
                                        </p:attrNameLst>
                                      </p:cBhvr>
                                      <p:tavLst>
                                        <p:tav tm="0">
                                          <p:val>
                                            <p:strVal val="#ppt_x"/>
                                          </p:val>
                                        </p:tav>
                                        <p:tav tm="100000">
                                          <p:val>
                                            <p:strVal val="#ppt_x"/>
                                          </p:val>
                                        </p:tav>
                                      </p:tavLst>
                                    </p:anim>
                                    <p:anim calcmode="lin" valueType="num">
                                      <p:cBhvr additive="base">
                                        <p:cTn id="33" dur="500" fill="hold"/>
                                        <p:tgtEl>
                                          <p:spTgt spid="133"/>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29"/>
                                        </p:tgtEl>
                                        <p:attrNameLst>
                                          <p:attrName>style.visibility</p:attrName>
                                        </p:attrNameLst>
                                      </p:cBhvr>
                                      <p:to>
                                        <p:strVal val="visible"/>
                                      </p:to>
                                    </p:set>
                                    <p:anim calcmode="lin" valueType="num">
                                      <p:cBhvr additive="base">
                                        <p:cTn id="37" dur="500" fill="hold"/>
                                        <p:tgtEl>
                                          <p:spTgt spid="129"/>
                                        </p:tgtEl>
                                        <p:attrNameLst>
                                          <p:attrName>ppt_x</p:attrName>
                                        </p:attrNameLst>
                                      </p:cBhvr>
                                      <p:tavLst>
                                        <p:tav tm="0">
                                          <p:val>
                                            <p:strVal val="#ppt_x"/>
                                          </p:val>
                                        </p:tav>
                                        <p:tav tm="100000">
                                          <p:val>
                                            <p:strVal val="#ppt_x"/>
                                          </p:val>
                                        </p:tav>
                                      </p:tavLst>
                                    </p:anim>
                                    <p:anim calcmode="lin" valueType="num">
                                      <p:cBhvr additive="base">
                                        <p:cTn id="38" dur="500" fill="hold"/>
                                        <p:tgtEl>
                                          <p:spTgt spid="129"/>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31"/>
                                        </p:tgtEl>
                                        <p:attrNameLst>
                                          <p:attrName>style.visibility</p:attrName>
                                        </p:attrNameLst>
                                      </p:cBhvr>
                                      <p:to>
                                        <p:strVal val="visible"/>
                                      </p:to>
                                    </p:set>
                                    <p:anim calcmode="lin" valueType="num">
                                      <p:cBhvr additive="base">
                                        <p:cTn id="42" dur="500" fill="hold"/>
                                        <p:tgtEl>
                                          <p:spTgt spid="131"/>
                                        </p:tgtEl>
                                        <p:attrNameLst>
                                          <p:attrName>ppt_x</p:attrName>
                                        </p:attrNameLst>
                                      </p:cBhvr>
                                      <p:tavLst>
                                        <p:tav tm="0">
                                          <p:val>
                                            <p:strVal val="#ppt_x"/>
                                          </p:val>
                                        </p:tav>
                                        <p:tav tm="100000">
                                          <p:val>
                                            <p:strVal val="#ppt_x"/>
                                          </p:val>
                                        </p:tav>
                                      </p:tavLst>
                                    </p:anim>
                                    <p:anim calcmode="lin" valueType="num">
                                      <p:cBhvr additive="base">
                                        <p:cTn id="43"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9" grpId="0"/>
      <p:bldP spid="131" grpId="0"/>
      <p:bldP spid="1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71488" y="163432"/>
            <a:ext cx="10515600" cy="835025"/>
          </a:xfrm>
        </p:spPr>
        <p:txBody>
          <a:bodyPr wrap="square">
            <a:normAutofit/>
          </a:bodyPr>
          <a:lstStyle/>
          <a:p>
            <a:r>
              <a:rPr lang="en-US" altLang="zh-CN" sz="3200" dirty="0" smtClean="0"/>
              <a:t>2.4 </a:t>
            </a:r>
            <a:r>
              <a:rPr lang="zh-CN" altLang="en-US" sz="3200" dirty="0" smtClean="0"/>
              <a:t>团队</a:t>
            </a:r>
            <a:r>
              <a:rPr lang="zh-CN" altLang="en-US" sz="3200" dirty="0"/>
              <a:t>之间分工</a:t>
            </a:r>
          </a:p>
        </p:txBody>
      </p:sp>
      <p:sp>
        <p:nvSpPr>
          <p:cNvPr id="27" name="矩形 1"/>
          <p:cNvSpPr>
            <a:spLocks noChangeArrowheads="1"/>
          </p:cNvSpPr>
          <p:nvPr>
            <p:custDataLst>
              <p:tags r:id="rId3"/>
            </p:custDataLst>
          </p:nvPr>
        </p:nvSpPr>
        <p:spPr bwMode="auto">
          <a:xfrm>
            <a:off x="2624931" y="2332196"/>
            <a:ext cx="1914208" cy="80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endParaRPr lang="zh-CN" altLang="en-US" dirty="0" smtClean="0">
              <a:latin typeface="+mj-lt"/>
              <a:ea typeface="+mj-ea"/>
              <a:cs typeface="+mj-cs"/>
            </a:endParaRPr>
          </a:p>
        </p:txBody>
      </p:sp>
      <p:sp>
        <p:nvSpPr>
          <p:cNvPr id="28" name="矩形 37"/>
          <p:cNvSpPr>
            <a:spLocks noChangeArrowheads="1"/>
          </p:cNvSpPr>
          <p:nvPr>
            <p:custDataLst>
              <p:tags r:id="rId4"/>
            </p:custDataLst>
          </p:nvPr>
        </p:nvSpPr>
        <p:spPr bwMode="auto">
          <a:xfrm>
            <a:off x="2781141" y="3777615"/>
            <a:ext cx="1566545" cy="80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dirty="0" smtClean="0">
                <a:latin typeface="+mj-lt"/>
                <a:ea typeface="+mj-ea"/>
                <a:cs typeface="+mj-cs"/>
              </a:rPr>
              <a:t>罗石凤</a:t>
            </a:r>
          </a:p>
        </p:txBody>
      </p:sp>
      <p:sp>
        <p:nvSpPr>
          <p:cNvPr id="29" name="矩形 40"/>
          <p:cNvSpPr>
            <a:spLocks noChangeArrowheads="1"/>
          </p:cNvSpPr>
          <p:nvPr>
            <p:custDataLst>
              <p:tags r:id="rId5"/>
            </p:custDataLst>
          </p:nvPr>
        </p:nvSpPr>
        <p:spPr bwMode="auto">
          <a:xfrm>
            <a:off x="6037580" y="2423795"/>
            <a:ext cx="1566545" cy="80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endParaRPr lang="zh-CN" altLang="en-US" dirty="0" smtClean="0">
              <a:latin typeface="+mj-lt"/>
              <a:ea typeface="+mj-ea"/>
              <a:cs typeface="+mj-cs"/>
            </a:endParaRPr>
          </a:p>
        </p:txBody>
      </p:sp>
      <p:sp>
        <p:nvSpPr>
          <p:cNvPr id="30" name="矩形 43"/>
          <p:cNvSpPr>
            <a:spLocks noChangeArrowheads="1"/>
          </p:cNvSpPr>
          <p:nvPr>
            <p:custDataLst>
              <p:tags r:id="rId6"/>
            </p:custDataLst>
          </p:nvPr>
        </p:nvSpPr>
        <p:spPr bwMode="auto">
          <a:xfrm>
            <a:off x="8238490" y="2416810"/>
            <a:ext cx="1566545" cy="80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endParaRPr lang="zh-CN" altLang="en-US" dirty="0" smtClean="0">
              <a:latin typeface="+mj-lt"/>
              <a:ea typeface="+mj-ea"/>
              <a:cs typeface="+mj-cs"/>
            </a:endParaRPr>
          </a:p>
        </p:txBody>
      </p:sp>
      <p:sp>
        <p:nvSpPr>
          <p:cNvPr id="31" name="矩形 31"/>
          <p:cNvSpPr>
            <a:spLocks noChangeArrowheads="1"/>
          </p:cNvSpPr>
          <p:nvPr>
            <p:custDataLst>
              <p:tags r:id="rId7"/>
            </p:custDataLst>
          </p:nvPr>
        </p:nvSpPr>
        <p:spPr bwMode="auto">
          <a:xfrm>
            <a:off x="828041" y="1428750"/>
            <a:ext cx="2066925" cy="31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a:lnSpc>
                <a:spcPct val="150000"/>
              </a:lnSpc>
              <a:spcBef>
                <a:spcPct val="0"/>
              </a:spcBef>
              <a:buNone/>
            </a:pPr>
            <a:endParaRPr lang="zh-CN" altLang="en-US" sz="2000" dirty="0">
              <a:latin typeface="+mn-lt"/>
              <a:ea typeface="+mn-ea"/>
            </a:endParaRPr>
          </a:p>
        </p:txBody>
      </p:sp>
      <p:sp>
        <p:nvSpPr>
          <p:cNvPr id="46" name="矩形 31"/>
          <p:cNvSpPr>
            <a:spLocks noChangeArrowheads="1"/>
          </p:cNvSpPr>
          <p:nvPr>
            <p:custDataLst>
              <p:tags r:id="rId8"/>
            </p:custDataLst>
          </p:nvPr>
        </p:nvSpPr>
        <p:spPr bwMode="auto">
          <a:xfrm>
            <a:off x="2470944" y="4675188"/>
            <a:ext cx="1958340" cy="31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endParaRPr lang="zh-CN" altLang="en-US" sz="2800" dirty="0">
              <a:latin typeface="+mn-lt"/>
              <a:ea typeface="+mn-ea"/>
            </a:endParaRPr>
          </a:p>
        </p:txBody>
      </p:sp>
      <p:sp>
        <p:nvSpPr>
          <p:cNvPr id="47" name="矩形 31"/>
          <p:cNvSpPr>
            <a:spLocks noChangeArrowheads="1"/>
          </p:cNvSpPr>
          <p:nvPr>
            <p:custDataLst>
              <p:tags r:id="rId9"/>
            </p:custDataLst>
          </p:nvPr>
        </p:nvSpPr>
        <p:spPr bwMode="auto">
          <a:xfrm>
            <a:off x="5840730" y="3458210"/>
            <a:ext cx="1960245" cy="31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endParaRPr lang="zh-CN" altLang="en-US" sz="1800" dirty="0">
              <a:latin typeface="+mn-lt"/>
              <a:ea typeface="+mn-ea"/>
            </a:endParaRPr>
          </a:p>
        </p:txBody>
      </p:sp>
      <p:sp>
        <p:nvSpPr>
          <p:cNvPr id="48" name="矩形 31"/>
          <p:cNvSpPr>
            <a:spLocks noChangeArrowheads="1"/>
          </p:cNvSpPr>
          <p:nvPr>
            <p:custDataLst>
              <p:tags r:id="rId10"/>
            </p:custDataLst>
          </p:nvPr>
        </p:nvSpPr>
        <p:spPr bwMode="auto">
          <a:xfrm>
            <a:off x="7938764" y="1047432"/>
            <a:ext cx="1958340" cy="31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endParaRPr lang="zh-CN" altLang="en-US" sz="2400" dirty="0">
              <a:latin typeface="+mn-lt"/>
              <a:ea typeface="+mn-ea"/>
            </a:endParaRPr>
          </a:p>
        </p:txBody>
      </p:sp>
      <p:sp>
        <p:nvSpPr>
          <p:cNvPr id="3" name="圆角矩形 2"/>
          <p:cNvSpPr/>
          <p:nvPr/>
        </p:nvSpPr>
        <p:spPr>
          <a:xfrm>
            <a:off x="2722881" y="3657600"/>
            <a:ext cx="1454467" cy="957263"/>
          </a:xfrm>
          <a:prstGeom prst="roundRect">
            <a:avLst>
              <a:gd name="adj" fmla="val 28607"/>
            </a:avLst>
          </a:prstGeom>
        </p:spPr>
        <p:style>
          <a:lnRef idx="0">
            <a:schemeClr val="accent2"/>
          </a:lnRef>
          <a:fillRef idx="3">
            <a:schemeClr val="accent2"/>
          </a:fillRef>
          <a:effectRef idx="3">
            <a:schemeClr val="accent2"/>
          </a:effectRef>
          <a:fontRef idx="minor">
            <a:schemeClr val="lt1"/>
          </a:fontRef>
        </p:style>
        <p:txBody>
          <a:bodyPr rtlCol="0" anchor="ctr"/>
          <a:lstStyle/>
          <a:p>
            <a:pPr algn="dist"/>
            <a:r>
              <a:rPr lang="zh-CN" altLang="en-US" sz="2800" b="1" dirty="0">
                <a:solidFill>
                  <a:schemeClr val="tx1"/>
                </a:solidFill>
                <a:latin typeface="楷体" panose="02010609060101010101" pitchFamily="49" charset="-122"/>
                <a:ea typeface="楷体" panose="02010609060101010101" pitchFamily="49" charset="-122"/>
              </a:rPr>
              <a:t>罗</a:t>
            </a:r>
            <a:r>
              <a:rPr lang="zh-CN" altLang="en-US" sz="2800" b="1" dirty="0" smtClean="0">
                <a:solidFill>
                  <a:schemeClr val="tx1"/>
                </a:solidFill>
                <a:latin typeface="楷体" panose="02010609060101010101" pitchFamily="49" charset="-122"/>
                <a:ea typeface="楷体" panose="02010609060101010101" pitchFamily="49" charset="-122"/>
              </a:rPr>
              <a:t>石凤</a:t>
            </a:r>
            <a:endParaRPr lang="zh-CN" altLang="en-US" sz="2800" b="1" dirty="0">
              <a:solidFill>
                <a:schemeClr val="tx1"/>
              </a:solidFill>
              <a:latin typeface="楷体" panose="02010609060101010101" pitchFamily="49" charset="-122"/>
              <a:ea typeface="楷体" panose="02010609060101010101" pitchFamily="49" charset="-122"/>
            </a:endParaRPr>
          </a:p>
        </p:txBody>
      </p:sp>
      <p:sp>
        <p:nvSpPr>
          <p:cNvPr id="13" name="圆角矩形 12"/>
          <p:cNvSpPr/>
          <p:nvPr/>
        </p:nvSpPr>
        <p:spPr>
          <a:xfrm>
            <a:off x="2781141" y="1444943"/>
            <a:ext cx="1454467" cy="95726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dist">
              <a:spcBef>
                <a:spcPct val="0"/>
              </a:spcBef>
              <a:buFont typeface="Arial" panose="020B0604020202020204" pitchFamily="34" charset="0"/>
              <a:buNone/>
            </a:pPr>
            <a:r>
              <a:rPr lang="zh-CN" altLang="en-US" sz="2800" dirty="0">
                <a:solidFill>
                  <a:schemeClr val="tx1"/>
                </a:solidFill>
                <a:latin typeface="楷体" panose="02010609060101010101" pitchFamily="49" charset="-122"/>
                <a:ea typeface="楷体" panose="02010609060101010101" pitchFamily="49" charset="-122"/>
              </a:rPr>
              <a:t>邓宇婷</a:t>
            </a:r>
          </a:p>
        </p:txBody>
      </p:sp>
      <p:sp>
        <p:nvSpPr>
          <p:cNvPr id="14" name="圆角矩形 13"/>
          <p:cNvSpPr/>
          <p:nvPr/>
        </p:nvSpPr>
        <p:spPr>
          <a:xfrm>
            <a:off x="6149658" y="1421606"/>
            <a:ext cx="1454467" cy="95726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dist"/>
            <a:r>
              <a:rPr lang="zh-CN" altLang="en-US" sz="2800" b="1" dirty="0">
                <a:solidFill>
                  <a:schemeClr val="tx1"/>
                </a:solidFill>
                <a:latin typeface="楷体" panose="02010609060101010101" pitchFamily="49" charset="-122"/>
                <a:ea typeface="楷体" panose="02010609060101010101" pitchFamily="49" charset="-122"/>
              </a:rPr>
              <a:t>张兴旺</a:t>
            </a:r>
          </a:p>
        </p:txBody>
      </p:sp>
      <p:sp>
        <p:nvSpPr>
          <p:cNvPr id="15" name="圆角矩形 14"/>
          <p:cNvSpPr/>
          <p:nvPr/>
        </p:nvSpPr>
        <p:spPr>
          <a:xfrm>
            <a:off x="6149658" y="3605847"/>
            <a:ext cx="1454467" cy="95726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dist"/>
            <a:r>
              <a:rPr lang="zh-CN" altLang="en-US" sz="2800" b="1" dirty="0" smtClean="0">
                <a:solidFill>
                  <a:schemeClr val="tx1"/>
                </a:solidFill>
                <a:latin typeface="楷体" panose="02010609060101010101" pitchFamily="49" charset="-122"/>
                <a:ea typeface="楷体" panose="02010609060101010101" pitchFamily="49" charset="-122"/>
              </a:rPr>
              <a:t>彭丽</a:t>
            </a:r>
            <a:endParaRPr lang="zh-CN" altLang="en-US" sz="2800" b="1" dirty="0">
              <a:solidFill>
                <a:schemeClr val="tx1"/>
              </a:solidFill>
              <a:latin typeface="楷体" panose="02010609060101010101" pitchFamily="49" charset="-122"/>
              <a:ea typeface="楷体" panose="02010609060101010101" pitchFamily="49" charset="-122"/>
            </a:endParaRPr>
          </a:p>
        </p:txBody>
      </p:sp>
      <p:sp>
        <p:nvSpPr>
          <p:cNvPr id="5" name="椭圆 4"/>
          <p:cNvSpPr/>
          <p:nvPr/>
        </p:nvSpPr>
        <p:spPr>
          <a:xfrm>
            <a:off x="4362355" y="2456115"/>
            <a:ext cx="1552104" cy="12236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dist"/>
            <a:r>
              <a:rPr lang="en-US" altLang="zh-CN" sz="2800" b="1" dirty="0" smtClean="0">
                <a:solidFill>
                  <a:schemeClr val="tx1"/>
                </a:solidFill>
                <a:latin typeface="楷体" panose="02010609060101010101" pitchFamily="49" charset="-122"/>
                <a:ea typeface="楷体" panose="02010609060101010101" pitchFamily="49" charset="-122"/>
              </a:rPr>
              <a:t>2048</a:t>
            </a:r>
            <a:endParaRPr lang="zh-CN" altLang="en-US" sz="2800" b="1" dirty="0">
              <a:solidFill>
                <a:schemeClr val="tx1"/>
              </a:solidFill>
              <a:latin typeface="楷体" panose="02010609060101010101" pitchFamily="49" charset="-122"/>
              <a:ea typeface="楷体" panose="02010609060101010101" pitchFamily="49" charset="-122"/>
            </a:endParaRPr>
          </a:p>
        </p:txBody>
      </p:sp>
      <p:sp>
        <p:nvSpPr>
          <p:cNvPr id="6" name="矩形 5"/>
          <p:cNvSpPr/>
          <p:nvPr/>
        </p:nvSpPr>
        <p:spPr>
          <a:xfrm>
            <a:off x="683727" y="1125696"/>
            <a:ext cx="1585706" cy="15957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nSpc>
                <a:spcPct val="150000"/>
              </a:lnSpc>
              <a:spcBef>
                <a:spcPct val="0"/>
              </a:spcBef>
            </a:pPr>
            <a:r>
              <a:rPr lang="zh-CN" altLang="en-US" sz="2000" dirty="0">
                <a:solidFill>
                  <a:schemeClr val="tx1"/>
                </a:solidFill>
              </a:rPr>
              <a:t>（组长）</a:t>
            </a:r>
            <a:endParaRPr lang="en-US" altLang="zh-CN" sz="2000" dirty="0">
              <a:solidFill>
                <a:schemeClr val="tx1"/>
              </a:solidFill>
            </a:endParaRPr>
          </a:p>
          <a:p>
            <a:pPr>
              <a:lnSpc>
                <a:spcPct val="150000"/>
              </a:lnSpc>
              <a:spcBef>
                <a:spcPct val="0"/>
              </a:spcBef>
            </a:pPr>
            <a:r>
              <a:rPr lang="zh-CN" altLang="en-US" sz="2000" dirty="0" smtClean="0">
                <a:solidFill>
                  <a:schemeClr val="tx1"/>
                </a:solidFill>
              </a:rPr>
              <a:t>（技术大牛）</a:t>
            </a:r>
            <a:endParaRPr lang="en-US" altLang="zh-CN" sz="2000" dirty="0" smtClean="0">
              <a:solidFill>
                <a:schemeClr val="tx1"/>
              </a:solidFill>
            </a:endParaRPr>
          </a:p>
          <a:p>
            <a:pPr>
              <a:lnSpc>
                <a:spcPct val="150000"/>
              </a:lnSpc>
              <a:spcBef>
                <a:spcPct val="0"/>
              </a:spcBef>
            </a:pPr>
            <a:r>
              <a:rPr lang="en-US" altLang="zh-CN" sz="2000" dirty="0" smtClean="0">
                <a:solidFill>
                  <a:schemeClr val="tx1"/>
                </a:solidFill>
              </a:rPr>
              <a:t>  </a:t>
            </a:r>
            <a:r>
              <a:rPr lang="zh-CN" altLang="en-US" sz="2000" dirty="0">
                <a:solidFill>
                  <a:schemeClr val="tx1"/>
                </a:solidFill>
              </a:rPr>
              <a:t>负责代码</a:t>
            </a:r>
          </a:p>
          <a:p>
            <a:pPr algn="ctr"/>
            <a:endParaRPr lang="zh-CN" altLang="en-US" dirty="0"/>
          </a:p>
        </p:txBody>
      </p:sp>
      <p:sp>
        <p:nvSpPr>
          <p:cNvPr id="18" name="矩形 17"/>
          <p:cNvSpPr/>
          <p:nvPr/>
        </p:nvSpPr>
        <p:spPr>
          <a:xfrm>
            <a:off x="8207445" y="1102359"/>
            <a:ext cx="1585706" cy="15957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spcBef>
                <a:spcPct val="0"/>
              </a:spcBef>
              <a:buNone/>
            </a:pPr>
            <a:r>
              <a:rPr lang="zh-CN" altLang="en-US" sz="2000" dirty="0">
                <a:solidFill>
                  <a:schemeClr val="tx1"/>
                </a:solidFill>
                <a:sym typeface="+mn-ea"/>
              </a:rPr>
              <a:t>负责</a:t>
            </a:r>
            <a:endParaRPr lang="zh-CN" altLang="en-US" sz="2000" dirty="0">
              <a:solidFill>
                <a:schemeClr val="tx1"/>
              </a:solidFill>
            </a:endParaRPr>
          </a:p>
          <a:p>
            <a:pPr algn="ctr">
              <a:lnSpc>
                <a:spcPct val="150000"/>
              </a:lnSpc>
              <a:spcBef>
                <a:spcPct val="0"/>
              </a:spcBef>
              <a:buNone/>
            </a:pPr>
            <a:r>
              <a:rPr lang="zh-CN" altLang="en-US" sz="2000" dirty="0">
                <a:solidFill>
                  <a:schemeClr val="tx1"/>
                </a:solidFill>
                <a:sym typeface="+mn-ea"/>
              </a:rPr>
              <a:t>图片制作</a:t>
            </a:r>
          </a:p>
          <a:p>
            <a:pPr algn="ctr">
              <a:lnSpc>
                <a:spcPct val="150000"/>
              </a:lnSpc>
              <a:spcBef>
                <a:spcPct val="0"/>
              </a:spcBef>
              <a:buNone/>
            </a:pPr>
            <a:r>
              <a:rPr lang="en-US" altLang="zh-CN" sz="2000" dirty="0">
                <a:solidFill>
                  <a:schemeClr val="tx1"/>
                </a:solidFill>
              </a:rPr>
              <a:t>PPT</a:t>
            </a:r>
            <a:r>
              <a:rPr lang="zh-CN" altLang="en-US" sz="2000" dirty="0">
                <a:solidFill>
                  <a:schemeClr val="tx1"/>
                </a:solidFill>
              </a:rPr>
              <a:t>制作</a:t>
            </a:r>
          </a:p>
          <a:p>
            <a:pPr algn="ctr"/>
            <a:endParaRPr lang="zh-CN" altLang="en-US" dirty="0">
              <a:solidFill>
                <a:schemeClr val="tx1"/>
              </a:solidFill>
            </a:endParaRPr>
          </a:p>
        </p:txBody>
      </p:sp>
      <p:sp>
        <p:nvSpPr>
          <p:cNvPr id="19" name="矩形 18"/>
          <p:cNvSpPr/>
          <p:nvPr/>
        </p:nvSpPr>
        <p:spPr>
          <a:xfrm>
            <a:off x="643328" y="3348673"/>
            <a:ext cx="1585706" cy="15957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spcBef>
                <a:spcPct val="0"/>
              </a:spcBef>
              <a:buNone/>
            </a:pPr>
            <a:r>
              <a:rPr lang="zh-CN" altLang="en-US" sz="2000" dirty="0">
                <a:solidFill>
                  <a:schemeClr val="tx1"/>
                </a:solidFill>
                <a:sym typeface="+mn-ea"/>
              </a:rPr>
              <a:t>负责</a:t>
            </a:r>
            <a:endParaRPr lang="zh-CN" altLang="en-US" sz="2000" dirty="0">
              <a:solidFill>
                <a:schemeClr val="tx1"/>
              </a:solidFill>
            </a:endParaRPr>
          </a:p>
          <a:p>
            <a:pPr algn="ctr">
              <a:lnSpc>
                <a:spcPct val="150000"/>
              </a:lnSpc>
              <a:buNone/>
            </a:pPr>
            <a:r>
              <a:rPr lang="zh-CN" altLang="en-US" sz="2000" dirty="0">
                <a:solidFill>
                  <a:schemeClr val="tx1"/>
                </a:solidFill>
                <a:sym typeface="+mn-ea"/>
              </a:rPr>
              <a:t>图片修改</a:t>
            </a:r>
            <a:endParaRPr lang="zh-CN" altLang="en-US" sz="3200" dirty="0">
              <a:solidFill>
                <a:schemeClr val="tx1"/>
              </a:solidFill>
            </a:endParaRPr>
          </a:p>
          <a:p>
            <a:pPr algn="ctr"/>
            <a:endParaRPr lang="zh-CN" altLang="en-US" dirty="0"/>
          </a:p>
        </p:txBody>
      </p:sp>
      <p:sp>
        <p:nvSpPr>
          <p:cNvPr id="20" name="矩形 19"/>
          <p:cNvSpPr/>
          <p:nvPr/>
        </p:nvSpPr>
        <p:spPr>
          <a:xfrm>
            <a:off x="8311398" y="3286600"/>
            <a:ext cx="1585706" cy="15957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spcBef>
                <a:spcPct val="0"/>
              </a:spcBef>
              <a:buNone/>
            </a:pPr>
            <a:r>
              <a:rPr lang="zh-CN" altLang="en-US" sz="2000" dirty="0">
                <a:solidFill>
                  <a:schemeClr val="tx1"/>
                </a:solidFill>
              </a:rPr>
              <a:t>负责</a:t>
            </a:r>
          </a:p>
          <a:p>
            <a:pPr algn="ctr">
              <a:lnSpc>
                <a:spcPct val="150000"/>
              </a:lnSpc>
              <a:spcBef>
                <a:spcPct val="0"/>
              </a:spcBef>
              <a:buNone/>
            </a:pPr>
            <a:r>
              <a:rPr lang="zh-CN" altLang="en-US" sz="2000" dirty="0">
                <a:solidFill>
                  <a:schemeClr val="tx1"/>
                </a:solidFill>
              </a:rPr>
              <a:t>图片制作</a:t>
            </a:r>
            <a:endParaRPr lang="zh-CN" altLang="en-US" sz="1400" dirty="0">
              <a:solidFill>
                <a:schemeClr val="tx1"/>
              </a:solidFill>
            </a:endParaRPr>
          </a:p>
          <a:p>
            <a:pPr algn="ctr"/>
            <a:endParaRPr lang="zh-CN" altLang="en-US" dirty="0"/>
          </a:p>
        </p:txBody>
      </p:sp>
      <p:cxnSp>
        <p:nvCxnSpPr>
          <p:cNvPr id="8" name="直接连接符 7"/>
          <p:cNvCxnSpPr>
            <a:endCxn id="5" idx="1"/>
          </p:cNvCxnSpPr>
          <p:nvPr/>
        </p:nvCxnSpPr>
        <p:spPr>
          <a:xfrm>
            <a:off x="4166973" y="2351992"/>
            <a:ext cx="422682" cy="28332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 name="直接连接符 10"/>
          <p:cNvCxnSpPr>
            <a:stCxn id="5" idx="3"/>
          </p:cNvCxnSpPr>
          <p:nvPr/>
        </p:nvCxnSpPr>
        <p:spPr>
          <a:xfrm flipH="1">
            <a:off x="4079100" y="3500561"/>
            <a:ext cx="510555" cy="41509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7" name="直接连接符 16"/>
          <p:cNvCxnSpPr/>
          <p:nvPr/>
        </p:nvCxnSpPr>
        <p:spPr>
          <a:xfrm flipH="1">
            <a:off x="5729288" y="2284334"/>
            <a:ext cx="470229" cy="4137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3" name="直接连接符 22"/>
          <p:cNvCxnSpPr/>
          <p:nvPr/>
        </p:nvCxnSpPr>
        <p:spPr>
          <a:xfrm>
            <a:off x="5644737" y="3241597"/>
            <a:ext cx="684165" cy="41600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3" name="直接箭头连接符 32"/>
          <p:cNvCxnSpPr/>
          <p:nvPr/>
        </p:nvCxnSpPr>
        <p:spPr>
          <a:xfrm flipH="1" flipV="1">
            <a:off x="2255145" y="1909286"/>
            <a:ext cx="511708"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9" name="直接箭头连接符 38"/>
          <p:cNvCxnSpPr/>
          <p:nvPr/>
        </p:nvCxnSpPr>
        <p:spPr>
          <a:xfrm flipH="1" flipV="1">
            <a:off x="2166565" y="4136230"/>
            <a:ext cx="511708"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7" name="直接箭头连接符 36"/>
          <p:cNvCxnSpPr>
            <a:stCxn id="14" idx="3"/>
            <a:endCxn id="18" idx="1"/>
          </p:cNvCxnSpPr>
          <p:nvPr/>
        </p:nvCxnSpPr>
        <p:spPr>
          <a:xfrm flipV="1">
            <a:off x="7604125" y="1900237"/>
            <a:ext cx="603320"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0" name="直接箭头连接符 39"/>
          <p:cNvCxnSpPr>
            <a:stCxn id="15" idx="3"/>
            <a:endCxn id="20" idx="1"/>
          </p:cNvCxnSpPr>
          <p:nvPr/>
        </p:nvCxnSpPr>
        <p:spPr>
          <a:xfrm flipV="1">
            <a:off x="7604125" y="4084478"/>
            <a:ext cx="707273"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915035" y="853440"/>
            <a:ext cx="10515600" cy="5163185"/>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8000" dirty="0" smtClean="0"/>
              <a:t>        2.5 </a:t>
            </a:r>
            <a:r>
              <a:rPr lang="zh-CN" altLang="en-US" sz="8000" dirty="0" smtClean="0"/>
              <a:t>核心</a:t>
            </a:r>
            <a:r>
              <a:rPr lang="zh-CN" altLang="en-US" sz="8000" dirty="0" smtClean="0"/>
              <a:t>算法</a:t>
            </a:r>
            <a:endParaRPr lang="en-US" altLang="zh-CN" sz="8000" dirty="0"/>
          </a:p>
        </p:txBody>
      </p:sp>
      <p:sp>
        <p:nvSpPr>
          <p:cNvPr id="3" name="文本框 2"/>
          <p:cNvSpPr txBox="1"/>
          <p:nvPr/>
        </p:nvSpPr>
        <p:spPr>
          <a:xfrm>
            <a:off x="10284167" y="6272463"/>
            <a:ext cx="1146468" cy="369332"/>
          </a:xfrm>
          <a:prstGeom prst="rect">
            <a:avLst/>
          </a:prstGeom>
          <a:noFill/>
        </p:spPr>
        <p:txBody>
          <a:bodyPr wrap="none" rtlCol="0">
            <a:spAutoFit/>
          </a:bodyPr>
          <a:lstStyle/>
          <a:p>
            <a:r>
              <a:rPr lang="en-US" altLang="zh-CN" dirty="0" smtClean="0"/>
              <a:t>By</a:t>
            </a:r>
            <a:r>
              <a:rPr lang="zh-CN" altLang="en-US" dirty="0" smtClean="0"/>
              <a:t>邓宇婷</a:t>
            </a:r>
            <a:endParaRPr lang="zh-CN" altLang="en-US" dirty="0"/>
          </a:p>
        </p:txBody>
      </p:sp>
    </p:spTree>
    <p:custDataLst>
      <p:tags r:id="rId1"/>
    </p:custDataLst>
    <p:extLst>
      <p:ext uri="{BB962C8B-B14F-4D97-AF65-F5344CB8AC3E}">
        <p14:creationId xmlns:p14="http://schemas.microsoft.com/office/powerpoint/2010/main" val="2150939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核心算法</a:t>
            </a:r>
            <a:r>
              <a:rPr lang="en-US" altLang="zh-CN" dirty="0"/>
              <a:t>NO.1</a:t>
            </a:r>
          </a:p>
        </p:txBody>
      </p:sp>
      <p:sp>
        <p:nvSpPr>
          <p:cNvPr id="3" name="内容占位符 2"/>
          <p:cNvSpPr>
            <a:spLocks noGrp="1"/>
          </p:cNvSpPr>
          <p:nvPr>
            <p:ph sz="half" idx="1"/>
            <p:custDataLst>
              <p:tags r:id="rId3"/>
            </p:custDataLst>
          </p:nvPr>
        </p:nvSpPr>
        <p:spPr>
          <a:xfrm>
            <a:off x="365760" y="832485"/>
            <a:ext cx="8268970" cy="6025515"/>
          </a:xfrm>
        </p:spPr>
        <p:txBody>
          <a:bodyPr>
            <a:normAutofit/>
          </a:bodyPr>
          <a:lstStyle/>
          <a:p>
            <a:r>
              <a:rPr lang="zh-CN" altLang="en-US" dirty="0" smtClean="0"/>
              <a:t>一、移动</a:t>
            </a:r>
            <a:endParaRPr lang="en-US" altLang="zh-CN" dirty="0" smtClean="0"/>
          </a:p>
          <a:p>
            <a:endParaRPr lang="en-US" altLang="zh-CN" dirty="0"/>
          </a:p>
        </p:txBody>
      </p:sp>
      <p:sp>
        <p:nvSpPr>
          <p:cNvPr id="6" name="Right Triangle 12@|1FFC:4210752|FBC:16777215|LFC:16777215|LBC:16777215"/>
          <p:cNvSpPr/>
          <p:nvPr>
            <p:custDataLst>
              <p:tags r:id="rId4"/>
            </p:custDataLst>
          </p:nvPr>
        </p:nvSpPr>
        <p:spPr>
          <a:xfrm flipH="1">
            <a:off x="7344229" y="3982977"/>
            <a:ext cx="4847771" cy="287502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8" name="矩形 9@|5FFC:49407|FBC:16777215|LFC:16777215|LBC:16777215"/>
          <p:cNvSpPr/>
          <p:nvPr>
            <p:custDataLst>
              <p:tags r:id="rId5"/>
            </p:custDataLst>
          </p:nvPr>
        </p:nvSpPr>
        <p:spPr>
          <a:xfrm>
            <a:off x="8931483" y="1873271"/>
            <a:ext cx="1311689" cy="987679"/>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0 w 1564433"/>
              <a:gd name="connsiteY0-2" fmla="*/ 0 h 1177991"/>
              <a:gd name="connsiteX1-3" fmla="*/ 1564433 w 1564433"/>
              <a:gd name="connsiteY1-4" fmla="*/ 0 h 1177991"/>
              <a:gd name="connsiteX2-5" fmla="*/ 1555102 w 1564433"/>
              <a:gd name="connsiteY2-6" fmla="*/ 1177991 h 1177991"/>
              <a:gd name="connsiteX3-7" fmla="*/ 0 w 1564433"/>
              <a:gd name="connsiteY3-8" fmla="*/ 1168661 h 1177991"/>
              <a:gd name="connsiteX4-9" fmla="*/ 0 w 1564433"/>
              <a:gd name="connsiteY4-10" fmla="*/ 0 h 11779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4433" h="1177991">
                <a:moveTo>
                  <a:pt x="0" y="0"/>
                </a:moveTo>
                <a:lnTo>
                  <a:pt x="1564433" y="0"/>
                </a:lnTo>
                <a:cubicBezTo>
                  <a:pt x="1561323" y="392664"/>
                  <a:pt x="1558212" y="785327"/>
                  <a:pt x="1555102" y="1177991"/>
                </a:cubicBezTo>
                <a:lnTo>
                  <a:pt x="0" y="116866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9" name="矩形 10@|5FFC:5855577|FBC:16777215|LFC:16777215|LBC:16777215"/>
          <p:cNvSpPr/>
          <p:nvPr>
            <p:custDataLst>
              <p:tags r:id="rId6"/>
            </p:custDataLst>
          </p:nvPr>
        </p:nvSpPr>
        <p:spPr>
          <a:xfrm>
            <a:off x="10228506" y="1873271"/>
            <a:ext cx="951821" cy="1566596"/>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1135224" h="1868457">
                <a:moveTo>
                  <a:pt x="9330" y="0"/>
                </a:moveTo>
                <a:lnTo>
                  <a:pt x="1125894" y="1101012"/>
                </a:lnTo>
                <a:lnTo>
                  <a:pt x="1135224" y="1840465"/>
                </a:lnTo>
                <a:lnTo>
                  <a:pt x="0" y="1868457"/>
                </a:lnTo>
                <a:lnTo>
                  <a:pt x="93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10" name="矩形 10@|5FFC:49407|FBC:16777215|LFC:16777215|LBC:16777215"/>
          <p:cNvSpPr/>
          <p:nvPr>
            <p:custDataLst>
              <p:tags r:id="rId7"/>
            </p:custDataLst>
          </p:nvPr>
        </p:nvSpPr>
        <p:spPr>
          <a:xfrm rot="5400000">
            <a:off x="9888062" y="3063566"/>
            <a:ext cx="944753" cy="1655424"/>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 name="connsiteX0-31" fmla="*/ 0 w 1144553"/>
              <a:gd name="connsiteY0-32" fmla="*/ 0 h 1896259"/>
              <a:gd name="connsiteX1-33" fmla="*/ 1135223 w 1144553"/>
              <a:gd name="connsiteY1-34" fmla="*/ 1128814 h 1896259"/>
              <a:gd name="connsiteX2-35" fmla="*/ 1144553 w 1144553"/>
              <a:gd name="connsiteY2-36" fmla="*/ 1868267 h 1896259"/>
              <a:gd name="connsiteX3-37" fmla="*/ 9329 w 1144553"/>
              <a:gd name="connsiteY3-38" fmla="*/ 1896259 h 1896259"/>
              <a:gd name="connsiteX4-39" fmla="*/ 0 w 1144553"/>
              <a:gd name="connsiteY4-40" fmla="*/ 0 h 1896259"/>
              <a:gd name="connsiteX0-41" fmla="*/ 0 w 1135225"/>
              <a:gd name="connsiteY0-42" fmla="*/ 0 h 1960936"/>
              <a:gd name="connsiteX1-43" fmla="*/ 1135223 w 1135225"/>
              <a:gd name="connsiteY1-44" fmla="*/ 1128814 h 1960936"/>
              <a:gd name="connsiteX2-45" fmla="*/ 1135225 w 1135225"/>
              <a:gd name="connsiteY2-46" fmla="*/ 1960936 h 1960936"/>
              <a:gd name="connsiteX3-47" fmla="*/ 9329 w 1135225"/>
              <a:gd name="connsiteY3-48" fmla="*/ 1896259 h 1960936"/>
              <a:gd name="connsiteX4-49" fmla="*/ 0 w 1135225"/>
              <a:gd name="connsiteY4-50" fmla="*/ 0 h 1960936"/>
              <a:gd name="connsiteX0-51" fmla="*/ 0 w 1135225"/>
              <a:gd name="connsiteY0-52" fmla="*/ 0 h 1960936"/>
              <a:gd name="connsiteX1-53" fmla="*/ 1135223 w 1135225"/>
              <a:gd name="connsiteY1-54" fmla="*/ 1128814 h 1960936"/>
              <a:gd name="connsiteX2-55" fmla="*/ 1135225 w 1135225"/>
              <a:gd name="connsiteY2-56" fmla="*/ 1960936 h 1960936"/>
              <a:gd name="connsiteX3-57" fmla="*/ 9329 w 1135225"/>
              <a:gd name="connsiteY3-58" fmla="*/ 1933327 h 1960936"/>
              <a:gd name="connsiteX4-59" fmla="*/ 0 w 1135225"/>
              <a:gd name="connsiteY4-60" fmla="*/ 0 h 1960936"/>
              <a:gd name="connsiteX0-61" fmla="*/ 900 w 1126794"/>
              <a:gd name="connsiteY0-62" fmla="*/ 0 h 1960936"/>
              <a:gd name="connsiteX1-63" fmla="*/ 1126792 w 1126794"/>
              <a:gd name="connsiteY1-64" fmla="*/ 1128814 h 1960936"/>
              <a:gd name="connsiteX2-65" fmla="*/ 1126794 w 1126794"/>
              <a:gd name="connsiteY2-66" fmla="*/ 1960936 h 1960936"/>
              <a:gd name="connsiteX3-67" fmla="*/ 898 w 1126794"/>
              <a:gd name="connsiteY3-68" fmla="*/ 1933327 h 1960936"/>
              <a:gd name="connsiteX4-69" fmla="*/ 900 w 1126794"/>
              <a:gd name="connsiteY4-70" fmla="*/ 0 h 1960936"/>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1126794" h="1960936">
                <a:moveTo>
                  <a:pt x="900" y="0"/>
                </a:moveTo>
                <a:lnTo>
                  <a:pt x="1126792" y="1128814"/>
                </a:lnTo>
                <a:cubicBezTo>
                  <a:pt x="1126793" y="1406188"/>
                  <a:pt x="1126793" y="1683562"/>
                  <a:pt x="1126794" y="1960936"/>
                </a:cubicBezTo>
                <a:lnTo>
                  <a:pt x="898" y="1933327"/>
                </a:lnTo>
                <a:cubicBezTo>
                  <a:pt x="-2212" y="1301241"/>
                  <a:pt x="4010" y="632086"/>
                  <a:pt x="9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11" name="矩形 10@|5FFC:5855577|FBC:16777215|LFC:16777215|LBC:16777215"/>
          <p:cNvSpPr/>
          <p:nvPr>
            <p:custDataLst>
              <p:tags r:id="rId8"/>
            </p:custDataLst>
          </p:nvPr>
        </p:nvSpPr>
        <p:spPr>
          <a:xfrm flipH="1">
            <a:off x="8634581" y="3426725"/>
            <a:ext cx="921616" cy="1655424"/>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 name="connsiteX0-31" fmla="*/ 0 w 1144553"/>
              <a:gd name="connsiteY0-32" fmla="*/ 0 h 1896259"/>
              <a:gd name="connsiteX1-33" fmla="*/ 1135223 w 1144553"/>
              <a:gd name="connsiteY1-34" fmla="*/ 1128814 h 1896259"/>
              <a:gd name="connsiteX2-35" fmla="*/ 1144553 w 1144553"/>
              <a:gd name="connsiteY2-36" fmla="*/ 1868267 h 1896259"/>
              <a:gd name="connsiteX3-37" fmla="*/ 9329 w 1144553"/>
              <a:gd name="connsiteY3-38" fmla="*/ 1896259 h 1896259"/>
              <a:gd name="connsiteX4-39" fmla="*/ 0 w 1144553"/>
              <a:gd name="connsiteY4-40" fmla="*/ 0 h 1896259"/>
              <a:gd name="connsiteX0-41" fmla="*/ 0 w 1135225"/>
              <a:gd name="connsiteY0-42" fmla="*/ 0 h 1960936"/>
              <a:gd name="connsiteX1-43" fmla="*/ 1135223 w 1135225"/>
              <a:gd name="connsiteY1-44" fmla="*/ 1128814 h 1960936"/>
              <a:gd name="connsiteX2-45" fmla="*/ 1135225 w 1135225"/>
              <a:gd name="connsiteY2-46" fmla="*/ 1960936 h 1960936"/>
              <a:gd name="connsiteX3-47" fmla="*/ 9329 w 1135225"/>
              <a:gd name="connsiteY3-48" fmla="*/ 1896259 h 1960936"/>
              <a:gd name="connsiteX4-49" fmla="*/ 0 w 1135225"/>
              <a:gd name="connsiteY4-50" fmla="*/ 0 h 1960936"/>
              <a:gd name="connsiteX0-51" fmla="*/ 0 w 1135225"/>
              <a:gd name="connsiteY0-52" fmla="*/ 0 h 1960936"/>
              <a:gd name="connsiteX1-53" fmla="*/ 1135223 w 1135225"/>
              <a:gd name="connsiteY1-54" fmla="*/ 1128814 h 1960936"/>
              <a:gd name="connsiteX2-55" fmla="*/ 1135225 w 1135225"/>
              <a:gd name="connsiteY2-56" fmla="*/ 1960936 h 1960936"/>
              <a:gd name="connsiteX3-57" fmla="*/ 9329 w 1135225"/>
              <a:gd name="connsiteY3-58" fmla="*/ 1933327 h 1960936"/>
              <a:gd name="connsiteX4-59" fmla="*/ 0 w 1135225"/>
              <a:gd name="connsiteY4-60" fmla="*/ 0 h 1960936"/>
              <a:gd name="connsiteX0-61" fmla="*/ 900 w 1126794"/>
              <a:gd name="connsiteY0-62" fmla="*/ 0 h 1960936"/>
              <a:gd name="connsiteX1-63" fmla="*/ 1126792 w 1126794"/>
              <a:gd name="connsiteY1-64" fmla="*/ 1128814 h 1960936"/>
              <a:gd name="connsiteX2-65" fmla="*/ 1126794 w 1126794"/>
              <a:gd name="connsiteY2-66" fmla="*/ 1960936 h 1960936"/>
              <a:gd name="connsiteX3-67" fmla="*/ 898 w 1126794"/>
              <a:gd name="connsiteY3-68" fmla="*/ 1933327 h 1960936"/>
              <a:gd name="connsiteX4-69" fmla="*/ 900 w 1126794"/>
              <a:gd name="connsiteY4-70" fmla="*/ 0 h 1960936"/>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1126794" h="1960936">
                <a:moveTo>
                  <a:pt x="900" y="0"/>
                </a:moveTo>
                <a:lnTo>
                  <a:pt x="1126792" y="1128814"/>
                </a:lnTo>
                <a:cubicBezTo>
                  <a:pt x="1126793" y="1406188"/>
                  <a:pt x="1126793" y="1683562"/>
                  <a:pt x="1126794" y="1960936"/>
                </a:cubicBezTo>
                <a:lnTo>
                  <a:pt x="898" y="1933327"/>
                </a:lnTo>
                <a:cubicBezTo>
                  <a:pt x="-2212" y="1301241"/>
                  <a:pt x="4010" y="632086"/>
                  <a:pt x="9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12" name="Rectangle 18@|1FFC:49407|FBC:16777215|LFC:16777215|LBC:16777215"/>
          <p:cNvSpPr/>
          <p:nvPr>
            <p:custDataLst>
              <p:tags r:id="rId9"/>
            </p:custDataLst>
          </p:nvPr>
        </p:nvSpPr>
        <p:spPr>
          <a:xfrm rot="20751420">
            <a:off x="9299395" y="4875599"/>
            <a:ext cx="954536" cy="9466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4" name="矩形 3"/>
          <p:cNvSpPr/>
          <p:nvPr/>
        </p:nvSpPr>
        <p:spPr>
          <a:xfrm>
            <a:off x="814388" y="1685924"/>
            <a:ext cx="7129462" cy="490061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zh-CN" altLang="en-US" sz="1400" dirty="0">
              <a:solidFill>
                <a:schemeClr val="tx1"/>
              </a:solidFill>
            </a:endParaRPr>
          </a:p>
        </p:txBody>
      </p:sp>
      <p:pic>
        <p:nvPicPr>
          <p:cNvPr id="5" name="图片 4"/>
          <p:cNvPicPr>
            <a:picLocks noChangeAspect="1"/>
          </p:cNvPicPr>
          <p:nvPr/>
        </p:nvPicPr>
        <p:blipFill>
          <a:blip r:embed="rId12"/>
          <a:stretch>
            <a:fillRect/>
          </a:stretch>
        </p:blipFill>
        <p:spPr>
          <a:xfrm>
            <a:off x="962155" y="1608936"/>
            <a:ext cx="6833928" cy="5054588"/>
          </a:xfrm>
          <a:prstGeom prst="rect">
            <a:avLst/>
          </a:prstGeom>
        </p:spPr>
      </p:pic>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核心算法</a:t>
            </a:r>
            <a:r>
              <a:rPr lang="en-US" altLang="zh-CN" dirty="0"/>
              <a:t>NO.2</a:t>
            </a:r>
          </a:p>
        </p:txBody>
      </p:sp>
      <p:sp>
        <p:nvSpPr>
          <p:cNvPr id="3" name="内容占位符 2"/>
          <p:cNvSpPr>
            <a:spLocks noGrp="1"/>
          </p:cNvSpPr>
          <p:nvPr>
            <p:ph sz="half" idx="1"/>
            <p:custDataLst>
              <p:tags r:id="rId3"/>
            </p:custDataLst>
          </p:nvPr>
        </p:nvSpPr>
        <p:spPr>
          <a:xfrm>
            <a:off x="365760" y="832485"/>
            <a:ext cx="8268970" cy="6025515"/>
          </a:xfrm>
        </p:spPr>
        <p:txBody>
          <a:bodyPr>
            <a:normAutofit/>
          </a:bodyPr>
          <a:lstStyle/>
          <a:p>
            <a:r>
              <a:rPr lang="zh-CN" altLang="en-US" dirty="0" smtClean="0"/>
              <a:t>二、锁定</a:t>
            </a:r>
            <a:endParaRPr lang="en-US" altLang="zh-CN" dirty="0" smtClean="0"/>
          </a:p>
          <a:p>
            <a:endParaRPr lang="en-US" altLang="zh-CN" dirty="0"/>
          </a:p>
        </p:txBody>
      </p:sp>
      <p:sp>
        <p:nvSpPr>
          <p:cNvPr id="6" name="Right Triangle 12@|1FFC:4210752|FBC:16777215|LFC:16777215|LBC:16777215"/>
          <p:cNvSpPr/>
          <p:nvPr>
            <p:custDataLst>
              <p:tags r:id="rId4"/>
            </p:custDataLst>
          </p:nvPr>
        </p:nvSpPr>
        <p:spPr>
          <a:xfrm flipH="1">
            <a:off x="7344229" y="3982977"/>
            <a:ext cx="4847771" cy="287502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8" name="矩形 9@|5FFC:49407|FBC:16777215|LFC:16777215|LBC:16777215"/>
          <p:cNvSpPr/>
          <p:nvPr>
            <p:custDataLst>
              <p:tags r:id="rId5"/>
            </p:custDataLst>
          </p:nvPr>
        </p:nvSpPr>
        <p:spPr>
          <a:xfrm>
            <a:off x="8931483" y="1873271"/>
            <a:ext cx="1311689" cy="987679"/>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0 w 1564433"/>
              <a:gd name="connsiteY0-2" fmla="*/ 0 h 1177991"/>
              <a:gd name="connsiteX1-3" fmla="*/ 1564433 w 1564433"/>
              <a:gd name="connsiteY1-4" fmla="*/ 0 h 1177991"/>
              <a:gd name="connsiteX2-5" fmla="*/ 1555102 w 1564433"/>
              <a:gd name="connsiteY2-6" fmla="*/ 1177991 h 1177991"/>
              <a:gd name="connsiteX3-7" fmla="*/ 0 w 1564433"/>
              <a:gd name="connsiteY3-8" fmla="*/ 1168661 h 1177991"/>
              <a:gd name="connsiteX4-9" fmla="*/ 0 w 1564433"/>
              <a:gd name="connsiteY4-10" fmla="*/ 0 h 11779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4433" h="1177991">
                <a:moveTo>
                  <a:pt x="0" y="0"/>
                </a:moveTo>
                <a:lnTo>
                  <a:pt x="1564433" y="0"/>
                </a:lnTo>
                <a:cubicBezTo>
                  <a:pt x="1561323" y="392664"/>
                  <a:pt x="1558212" y="785327"/>
                  <a:pt x="1555102" y="1177991"/>
                </a:cubicBezTo>
                <a:lnTo>
                  <a:pt x="0" y="116866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9" name="矩形 10@|5FFC:5855577|FBC:16777215|LFC:16777215|LBC:16777215"/>
          <p:cNvSpPr/>
          <p:nvPr>
            <p:custDataLst>
              <p:tags r:id="rId6"/>
            </p:custDataLst>
          </p:nvPr>
        </p:nvSpPr>
        <p:spPr>
          <a:xfrm>
            <a:off x="10228506" y="1873271"/>
            <a:ext cx="951821" cy="1566596"/>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1135224" h="1868457">
                <a:moveTo>
                  <a:pt x="9330" y="0"/>
                </a:moveTo>
                <a:lnTo>
                  <a:pt x="1125894" y="1101012"/>
                </a:lnTo>
                <a:lnTo>
                  <a:pt x="1135224" y="1840465"/>
                </a:lnTo>
                <a:lnTo>
                  <a:pt x="0" y="1868457"/>
                </a:lnTo>
                <a:lnTo>
                  <a:pt x="93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10" name="矩形 10@|5FFC:49407|FBC:16777215|LFC:16777215|LBC:16777215"/>
          <p:cNvSpPr/>
          <p:nvPr>
            <p:custDataLst>
              <p:tags r:id="rId7"/>
            </p:custDataLst>
          </p:nvPr>
        </p:nvSpPr>
        <p:spPr>
          <a:xfrm rot="5400000">
            <a:off x="9888062" y="3063566"/>
            <a:ext cx="944753" cy="1655424"/>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 name="connsiteX0-31" fmla="*/ 0 w 1144553"/>
              <a:gd name="connsiteY0-32" fmla="*/ 0 h 1896259"/>
              <a:gd name="connsiteX1-33" fmla="*/ 1135223 w 1144553"/>
              <a:gd name="connsiteY1-34" fmla="*/ 1128814 h 1896259"/>
              <a:gd name="connsiteX2-35" fmla="*/ 1144553 w 1144553"/>
              <a:gd name="connsiteY2-36" fmla="*/ 1868267 h 1896259"/>
              <a:gd name="connsiteX3-37" fmla="*/ 9329 w 1144553"/>
              <a:gd name="connsiteY3-38" fmla="*/ 1896259 h 1896259"/>
              <a:gd name="connsiteX4-39" fmla="*/ 0 w 1144553"/>
              <a:gd name="connsiteY4-40" fmla="*/ 0 h 1896259"/>
              <a:gd name="connsiteX0-41" fmla="*/ 0 w 1135225"/>
              <a:gd name="connsiteY0-42" fmla="*/ 0 h 1960936"/>
              <a:gd name="connsiteX1-43" fmla="*/ 1135223 w 1135225"/>
              <a:gd name="connsiteY1-44" fmla="*/ 1128814 h 1960936"/>
              <a:gd name="connsiteX2-45" fmla="*/ 1135225 w 1135225"/>
              <a:gd name="connsiteY2-46" fmla="*/ 1960936 h 1960936"/>
              <a:gd name="connsiteX3-47" fmla="*/ 9329 w 1135225"/>
              <a:gd name="connsiteY3-48" fmla="*/ 1896259 h 1960936"/>
              <a:gd name="connsiteX4-49" fmla="*/ 0 w 1135225"/>
              <a:gd name="connsiteY4-50" fmla="*/ 0 h 1960936"/>
              <a:gd name="connsiteX0-51" fmla="*/ 0 w 1135225"/>
              <a:gd name="connsiteY0-52" fmla="*/ 0 h 1960936"/>
              <a:gd name="connsiteX1-53" fmla="*/ 1135223 w 1135225"/>
              <a:gd name="connsiteY1-54" fmla="*/ 1128814 h 1960936"/>
              <a:gd name="connsiteX2-55" fmla="*/ 1135225 w 1135225"/>
              <a:gd name="connsiteY2-56" fmla="*/ 1960936 h 1960936"/>
              <a:gd name="connsiteX3-57" fmla="*/ 9329 w 1135225"/>
              <a:gd name="connsiteY3-58" fmla="*/ 1933327 h 1960936"/>
              <a:gd name="connsiteX4-59" fmla="*/ 0 w 1135225"/>
              <a:gd name="connsiteY4-60" fmla="*/ 0 h 1960936"/>
              <a:gd name="connsiteX0-61" fmla="*/ 900 w 1126794"/>
              <a:gd name="connsiteY0-62" fmla="*/ 0 h 1960936"/>
              <a:gd name="connsiteX1-63" fmla="*/ 1126792 w 1126794"/>
              <a:gd name="connsiteY1-64" fmla="*/ 1128814 h 1960936"/>
              <a:gd name="connsiteX2-65" fmla="*/ 1126794 w 1126794"/>
              <a:gd name="connsiteY2-66" fmla="*/ 1960936 h 1960936"/>
              <a:gd name="connsiteX3-67" fmla="*/ 898 w 1126794"/>
              <a:gd name="connsiteY3-68" fmla="*/ 1933327 h 1960936"/>
              <a:gd name="connsiteX4-69" fmla="*/ 900 w 1126794"/>
              <a:gd name="connsiteY4-70" fmla="*/ 0 h 1960936"/>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1126794" h="1960936">
                <a:moveTo>
                  <a:pt x="900" y="0"/>
                </a:moveTo>
                <a:lnTo>
                  <a:pt x="1126792" y="1128814"/>
                </a:lnTo>
                <a:cubicBezTo>
                  <a:pt x="1126793" y="1406188"/>
                  <a:pt x="1126793" y="1683562"/>
                  <a:pt x="1126794" y="1960936"/>
                </a:cubicBezTo>
                <a:lnTo>
                  <a:pt x="898" y="1933327"/>
                </a:lnTo>
                <a:cubicBezTo>
                  <a:pt x="-2212" y="1301241"/>
                  <a:pt x="4010" y="632086"/>
                  <a:pt x="9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11" name="矩形 10@|5FFC:5855577|FBC:16777215|LFC:16777215|LBC:16777215"/>
          <p:cNvSpPr/>
          <p:nvPr>
            <p:custDataLst>
              <p:tags r:id="rId8"/>
            </p:custDataLst>
          </p:nvPr>
        </p:nvSpPr>
        <p:spPr>
          <a:xfrm flipH="1">
            <a:off x="8634581" y="3426725"/>
            <a:ext cx="921616" cy="1655424"/>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 name="connsiteX0-31" fmla="*/ 0 w 1144553"/>
              <a:gd name="connsiteY0-32" fmla="*/ 0 h 1896259"/>
              <a:gd name="connsiteX1-33" fmla="*/ 1135223 w 1144553"/>
              <a:gd name="connsiteY1-34" fmla="*/ 1128814 h 1896259"/>
              <a:gd name="connsiteX2-35" fmla="*/ 1144553 w 1144553"/>
              <a:gd name="connsiteY2-36" fmla="*/ 1868267 h 1896259"/>
              <a:gd name="connsiteX3-37" fmla="*/ 9329 w 1144553"/>
              <a:gd name="connsiteY3-38" fmla="*/ 1896259 h 1896259"/>
              <a:gd name="connsiteX4-39" fmla="*/ 0 w 1144553"/>
              <a:gd name="connsiteY4-40" fmla="*/ 0 h 1896259"/>
              <a:gd name="connsiteX0-41" fmla="*/ 0 w 1135225"/>
              <a:gd name="connsiteY0-42" fmla="*/ 0 h 1960936"/>
              <a:gd name="connsiteX1-43" fmla="*/ 1135223 w 1135225"/>
              <a:gd name="connsiteY1-44" fmla="*/ 1128814 h 1960936"/>
              <a:gd name="connsiteX2-45" fmla="*/ 1135225 w 1135225"/>
              <a:gd name="connsiteY2-46" fmla="*/ 1960936 h 1960936"/>
              <a:gd name="connsiteX3-47" fmla="*/ 9329 w 1135225"/>
              <a:gd name="connsiteY3-48" fmla="*/ 1896259 h 1960936"/>
              <a:gd name="connsiteX4-49" fmla="*/ 0 w 1135225"/>
              <a:gd name="connsiteY4-50" fmla="*/ 0 h 1960936"/>
              <a:gd name="connsiteX0-51" fmla="*/ 0 w 1135225"/>
              <a:gd name="connsiteY0-52" fmla="*/ 0 h 1960936"/>
              <a:gd name="connsiteX1-53" fmla="*/ 1135223 w 1135225"/>
              <a:gd name="connsiteY1-54" fmla="*/ 1128814 h 1960936"/>
              <a:gd name="connsiteX2-55" fmla="*/ 1135225 w 1135225"/>
              <a:gd name="connsiteY2-56" fmla="*/ 1960936 h 1960936"/>
              <a:gd name="connsiteX3-57" fmla="*/ 9329 w 1135225"/>
              <a:gd name="connsiteY3-58" fmla="*/ 1933327 h 1960936"/>
              <a:gd name="connsiteX4-59" fmla="*/ 0 w 1135225"/>
              <a:gd name="connsiteY4-60" fmla="*/ 0 h 1960936"/>
              <a:gd name="connsiteX0-61" fmla="*/ 900 w 1126794"/>
              <a:gd name="connsiteY0-62" fmla="*/ 0 h 1960936"/>
              <a:gd name="connsiteX1-63" fmla="*/ 1126792 w 1126794"/>
              <a:gd name="connsiteY1-64" fmla="*/ 1128814 h 1960936"/>
              <a:gd name="connsiteX2-65" fmla="*/ 1126794 w 1126794"/>
              <a:gd name="connsiteY2-66" fmla="*/ 1960936 h 1960936"/>
              <a:gd name="connsiteX3-67" fmla="*/ 898 w 1126794"/>
              <a:gd name="connsiteY3-68" fmla="*/ 1933327 h 1960936"/>
              <a:gd name="connsiteX4-69" fmla="*/ 900 w 1126794"/>
              <a:gd name="connsiteY4-70" fmla="*/ 0 h 1960936"/>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1126794" h="1960936">
                <a:moveTo>
                  <a:pt x="900" y="0"/>
                </a:moveTo>
                <a:lnTo>
                  <a:pt x="1126792" y="1128814"/>
                </a:lnTo>
                <a:cubicBezTo>
                  <a:pt x="1126793" y="1406188"/>
                  <a:pt x="1126793" y="1683562"/>
                  <a:pt x="1126794" y="1960936"/>
                </a:cubicBezTo>
                <a:lnTo>
                  <a:pt x="898" y="1933327"/>
                </a:lnTo>
                <a:cubicBezTo>
                  <a:pt x="-2212" y="1301241"/>
                  <a:pt x="4010" y="632086"/>
                  <a:pt x="9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12" name="Rectangle 18@|1FFC:49407|FBC:16777215|LFC:16777215|LBC:16777215"/>
          <p:cNvSpPr/>
          <p:nvPr>
            <p:custDataLst>
              <p:tags r:id="rId9"/>
            </p:custDataLst>
          </p:nvPr>
        </p:nvSpPr>
        <p:spPr>
          <a:xfrm rot="20751420">
            <a:off x="9299395" y="4875599"/>
            <a:ext cx="954536" cy="9466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pic>
        <p:nvPicPr>
          <p:cNvPr id="4" name="图片 3"/>
          <p:cNvPicPr>
            <a:picLocks noChangeAspect="1"/>
          </p:cNvPicPr>
          <p:nvPr/>
        </p:nvPicPr>
        <p:blipFill>
          <a:blip r:embed="rId12"/>
          <a:stretch>
            <a:fillRect/>
          </a:stretch>
        </p:blipFill>
        <p:spPr>
          <a:xfrm>
            <a:off x="724188" y="1490515"/>
            <a:ext cx="7012397" cy="4441814"/>
          </a:xfrm>
          <a:prstGeom prst="rect">
            <a:avLst/>
          </a:prstGeom>
        </p:spPr>
      </p:pic>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核心算法</a:t>
            </a:r>
            <a:r>
              <a:rPr lang="en-US" altLang="zh-CN" dirty="0"/>
              <a:t>NO.3</a:t>
            </a:r>
          </a:p>
        </p:txBody>
      </p:sp>
      <p:sp>
        <p:nvSpPr>
          <p:cNvPr id="3" name="内容占位符 2"/>
          <p:cNvSpPr>
            <a:spLocks noGrp="1"/>
          </p:cNvSpPr>
          <p:nvPr>
            <p:ph sz="half" idx="1"/>
            <p:custDataLst>
              <p:tags r:id="rId3"/>
            </p:custDataLst>
          </p:nvPr>
        </p:nvSpPr>
        <p:spPr>
          <a:xfrm>
            <a:off x="365760" y="832485"/>
            <a:ext cx="8268970" cy="6025515"/>
          </a:xfrm>
        </p:spPr>
        <p:txBody>
          <a:bodyPr>
            <a:normAutofit/>
          </a:bodyPr>
          <a:lstStyle/>
          <a:p>
            <a:r>
              <a:rPr lang="zh-CN" altLang="en-US" dirty="0" smtClean="0"/>
              <a:t>三、计分（取位）</a:t>
            </a:r>
            <a:endParaRPr lang="en-US" altLang="zh-CN" dirty="0"/>
          </a:p>
        </p:txBody>
      </p:sp>
      <p:sp>
        <p:nvSpPr>
          <p:cNvPr id="6" name="Right Triangle 12@|1FFC:4210752|FBC:16777215|LFC:16777215|LBC:16777215"/>
          <p:cNvSpPr/>
          <p:nvPr>
            <p:custDataLst>
              <p:tags r:id="rId4"/>
            </p:custDataLst>
          </p:nvPr>
        </p:nvSpPr>
        <p:spPr>
          <a:xfrm flipH="1">
            <a:off x="7344229" y="3982977"/>
            <a:ext cx="4847771" cy="287502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8" name="矩形 9@|5FFC:49407|FBC:16777215|LFC:16777215|LBC:16777215"/>
          <p:cNvSpPr/>
          <p:nvPr>
            <p:custDataLst>
              <p:tags r:id="rId5"/>
            </p:custDataLst>
          </p:nvPr>
        </p:nvSpPr>
        <p:spPr>
          <a:xfrm>
            <a:off x="8931483" y="1873271"/>
            <a:ext cx="1311689" cy="987679"/>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0 w 1564433"/>
              <a:gd name="connsiteY0-2" fmla="*/ 0 h 1177991"/>
              <a:gd name="connsiteX1-3" fmla="*/ 1564433 w 1564433"/>
              <a:gd name="connsiteY1-4" fmla="*/ 0 h 1177991"/>
              <a:gd name="connsiteX2-5" fmla="*/ 1555102 w 1564433"/>
              <a:gd name="connsiteY2-6" fmla="*/ 1177991 h 1177991"/>
              <a:gd name="connsiteX3-7" fmla="*/ 0 w 1564433"/>
              <a:gd name="connsiteY3-8" fmla="*/ 1168661 h 1177991"/>
              <a:gd name="connsiteX4-9" fmla="*/ 0 w 1564433"/>
              <a:gd name="connsiteY4-10" fmla="*/ 0 h 11779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4433" h="1177991">
                <a:moveTo>
                  <a:pt x="0" y="0"/>
                </a:moveTo>
                <a:lnTo>
                  <a:pt x="1564433" y="0"/>
                </a:lnTo>
                <a:cubicBezTo>
                  <a:pt x="1561323" y="392664"/>
                  <a:pt x="1558212" y="785327"/>
                  <a:pt x="1555102" y="1177991"/>
                </a:cubicBezTo>
                <a:lnTo>
                  <a:pt x="0" y="116866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9" name="矩形 10@|5FFC:5855577|FBC:16777215|LFC:16777215|LBC:16777215"/>
          <p:cNvSpPr/>
          <p:nvPr>
            <p:custDataLst>
              <p:tags r:id="rId6"/>
            </p:custDataLst>
          </p:nvPr>
        </p:nvSpPr>
        <p:spPr>
          <a:xfrm>
            <a:off x="10228506" y="1873271"/>
            <a:ext cx="951821" cy="1566596"/>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1135224" h="1868457">
                <a:moveTo>
                  <a:pt x="9330" y="0"/>
                </a:moveTo>
                <a:lnTo>
                  <a:pt x="1125894" y="1101012"/>
                </a:lnTo>
                <a:lnTo>
                  <a:pt x="1135224" y="1840465"/>
                </a:lnTo>
                <a:lnTo>
                  <a:pt x="0" y="1868457"/>
                </a:lnTo>
                <a:lnTo>
                  <a:pt x="933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10" name="矩形 10@|5FFC:49407|FBC:16777215|LFC:16777215|LBC:16777215"/>
          <p:cNvSpPr/>
          <p:nvPr>
            <p:custDataLst>
              <p:tags r:id="rId7"/>
            </p:custDataLst>
          </p:nvPr>
        </p:nvSpPr>
        <p:spPr>
          <a:xfrm rot="5400000">
            <a:off x="9888062" y="3063566"/>
            <a:ext cx="944753" cy="1655424"/>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 name="connsiteX0-31" fmla="*/ 0 w 1144553"/>
              <a:gd name="connsiteY0-32" fmla="*/ 0 h 1896259"/>
              <a:gd name="connsiteX1-33" fmla="*/ 1135223 w 1144553"/>
              <a:gd name="connsiteY1-34" fmla="*/ 1128814 h 1896259"/>
              <a:gd name="connsiteX2-35" fmla="*/ 1144553 w 1144553"/>
              <a:gd name="connsiteY2-36" fmla="*/ 1868267 h 1896259"/>
              <a:gd name="connsiteX3-37" fmla="*/ 9329 w 1144553"/>
              <a:gd name="connsiteY3-38" fmla="*/ 1896259 h 1896259"/>
              <a:gd name="connsiteX4-39" fmla="*/ 0 w 1144553"/>
              <a:gd name="connsiteY4-40" fmla="*/ 0 h 1896259"/>
              <a:gd name="connsiteX0-41" fmla="*/ 0 w 1135225"/>
              <a:gd name="connsiteY0-42" fmla="*/ 0 h 1960936"/>
              <a:gd name="connsiteX1-43" fmla="*/ 1135223 w 1135225"/>
              <a:gd name="connsiteY1-44" fmla="*/ 1128814 h 1960936"/>
              <a:gd name="connsiteX2-45" fmla="*/ 1135225 w 1135225"/>
              <a:gd name="connsiteY2-46" fmla="*/ 1960936 h 1960936"/>
              <a:gd name="connsiteX3-47" fmla="*/ 9329 w 1135225"/>
              <a:gd name="connsiteY3-48" fmla="*/ 1896259 h 1960936"/>
              <a:gd name="connsiteX4-49" fmla="*/ 0 w 1135225"/>
              <a:gd name="connsiteY4-50" fmla="*/ 0 h 1960936"/>
              <a:gd name="connsiteX0-51" fmla="*/ 0 w 1135225"/>
              <a:gd name="connsiteY0-52" fmla="*/ 0 h 1960936"/>
              <a:gd name="connsiteX1-53" fmla="*/ 1135223 w 1135225"/>
              <a:gd name="connsiteY1-54" fmla="*/ 1128814 h 1960936"/>
              <a:gd name="connsiteX2-55" fmla="*/ 1135225 w 1135225"/>
              <a:gd name="connsiteY2-56" fmla="*/ 1960936 h 1960936"/>
              <a:gd name="connsiteX3-57" fmla="*/ 9329 w 1135225"/>
              <a:gd name="connsiteY3-58" fmla="*/ 1933327 h 1960936"/>
              <a:gd name="connsiteX4-59" fmla="*/ 0 w 1135225"/>
              <a:gd name="connsiteY4-60" fmla="*/ 0 h 1960936"/>
              <a:gd name="connsiteX0-61" fmla="*/ 900 w 1126794"/>
              <a:gd name="connsiteY0-62" fmla="*/ 0 h 1960936"/>
              <a:gd name="connsiteX1-63" fmla="*/ 1126792 w 1126794"/>
              <a:gd name="connsiteY1-64" fmla="*/ 1128814 h 1960936"/>
              <a:gd name="connsiteX2-65" fmla="*/ 1126794 w 1126794"/>
              <a:gd name="connsiteY2-66" fmla="*/ 1960936 h 1960936"/>
              <a:gd name="connsiteX3-67" fmla="*/ 898 w 1126794"/>
              <a:gd name="connsiteY3-68" fmla="*/ 1933327 h 1960936"/>
              <a:gd name="connsiteX4-69" fmla="*/ 900 w 1126794"/>
              <a:gd name="connsiteY4-70" fmla="*/ 0 h 1960936"/>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1126794" h="1960936">
                <a:moveTo>
                  <a:pt x="900" y="0"/>
                </a:moveTo>
                <a:lnTo>
                  <a:pt x="1126792" y="1128814"/>
                </a:lnTo>
                <a:cubicBezTo>
                  <a:pt x="1126793" y="1406188"/>
                  <a:pt x="1126793" y="1683562"/>
                  <a:pt x="1126794" y="1960936"/>
                </a:cubicBezTo>
                <a:lnTo>
                  <a:pt x="898" y="1933327"/>
                </a:lnTo>
                <a:cubicBezTo>
                  <a:pt x="-2212" y="1301241"/>
                  <a:pt x="4010" y="632086"/>
                  <a:pt x="9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11" name="矩形 10@|5FFC:5855577|FBC:16777215|LFC:16777215|LBC:16777215"/>
          <p:cNvSpPr/>
          <p:nvPr>
            <p:custDataLst>
              <p:tags r:id="rId8"/>
            </p:custDataLst>
          </p:nvPr>
        </p:nvSpPr>
        <p:spPr>
          <a:xfrm flipH="1">
            <a:off x="8634581" y="3426725"/>
            <a:ext cx="921616" cy="1655424"/>
          </a:xfrm>
          <a:custGeom>
            <a:avLst/>
            <a:gdLst>
              <a:gd name="connsiteX0" fmla="*/ 0 w 1564433"/>
              <a:gd name="connsiteY0" fmla="*/ 0 h 1168661"/>
              <a:gd name="connsiteX1" fmla="*/ 1564433 w 1564433"/>
              <a:gd name="connsiteY1" fmla="*/ 0 h 1168661"/>
              <a:gd name="connsiteX2" fmla="*/ 1564433 w 1564433"/>
              <a:gd name="connsiteY2" fmla="*/ 1168661 h 1168661"/>
              <a:gd name="connsiteX3" fmla="*/ 0 w 1564433"/>
              <a:gd name="connsiteY3" fmla="*/ 1168661 h 1168661"/>
              <a:gd name="connsiteX4" fmla="*/ 0 w 1564433"/>
              <a:gd name="connsiteY4" fmla="*/ 0 h 1168661"/>
              <a:gd name="connsiteX0-1" fmla="*/ 9330 w 1573763"/>
              <a:gd name="connsiteY0-2" fmla="*/ 0 h 1868457"/>
              <a:gd name="connsiteX1-3" fmla="*/ 1573763 w 1573763"/>
              <a:gd name="connsiteY1-4" fmla="*/ 0 h 1868457"/>
              <a:gd name="connsiteX2-5" fmla="*/ 1573763 w 1573763"/>
              <a:gd name="connsiteY2-6" fmla="*/ 1168661 h 1868457"/>
              <a:gd name="connsiteX3-7" fmla="*/ 0 w 1573763"/>
              <a:gd name="connsiteY3-8" fmla="*/ 1868457 h 1868457"/>
              <a:gd name="connsiteX4-9" fmla="*/ 9330 w 1573763"/>
              <a:gd name="connsiteY4-10" fmla="*/ 0 h 1868457"/>
              <a:gd name="connsiteX0-11" fmla="*/ 9330 w 1573763"/>
              <a:gd name="connsiteY0-12" fmla="*/ 0 h 1868457"/>
              <a:gd name="connsiteX1-13" fmla="*/ 1573763 w 1573763"/>
              <a:gd name="connsiteY1-14" fmla="*/ 0 h 1868457"/>
              <a:gd name="connsiteX2-15" fmla="*/ 1135224 w 1573763"/>
              <a:gd name="connsiteY2-16" fmla="*/ 1840465 h 1868457"/>
              <a:gd name="connsiteX3-17" fmla="*/ 0 w 1573763"/>
              <a:gd name="connsiteY3-18" fmla="*/ 1868457 h 1868457"/>
              <a:gd name="connsiteX4-19" fmla="*/ 9330 w 1573763"/>
              <a:gd name="connsiteY4-20" fmla="*/ 0 h 1868457"/>
              <a:gd name="connsiteX0-21" fmla="*/ 9330 w 1135224"/>
              <a:gd name="connsiteY0-22" fmla="*/ 0 h 1868457"/>
              <a:gd name="connsiteX1-23" fmla="*/ 1125894 w 1135224"/>
              <a:gd name="connsiteY1-24" fmla="*/ 1101012 h 1868457"/>
              <a:gd name="connsiteX2-25" fmla="*/ 1135224 w 1135224"/>
              <a:gd name="connsiteY2-26" fmla="*/ 1840465 h 1868457"/>
              <a:gd name="connsiteX3-27" fmla="*/ 0 w 1135224"/>
              <a:gd name="connsiteY3-28" fmla="*/ 1868457 h 1868457"/>
              <a:gd name="connsiteX4-29" fmla="*/ 9330 w 1135224"/>
              <a:gd name="connsiteY4-30" fmla="*/ 0 h 1868457"/>
              <a:gd name="connsiteX0-31" fmla="*/ 0 w 1144553"/>
              <a:gd name="connsiteY0-32" fmla="*/ 0 h 1896259"/>
              <a:gd name="connsiteX1-33" fmla="*/ 1135223 w 1144553"/>
              <a:gd name="connsiteY1-34" fmla="*/ 1128814 h 1896259"/>
              <a:gd name="connsiteX2-35" fmla="*/ 1144553 w 1144553"/>
              <a:gd name="connsiteY2-36" fmla="*/ 1868267 h 1896259"/>
              <a:gd name="connsiteX3-37" fmla="*/ 9329 w 1144553"/>
              <a:gd name="connsiteY3-38" fmla="*/ 1896259 h 1896259"/>
              <a:gd name="connsiteX4-39" fmla="*/ 0 w 1144553"/>
              <a:gd name="connsiteY4-40" fmla="*/ 0 h 1896259"/>
              <a:gd name="connsiteX0-41" fmla="*/ 0 w 1135225"/>
              <a:gd name="connsiteY0-42" fmla="*/ 0 h 1960936"/>
              <a:gd name="connsiteX1-43" fmla="*/ 1135223 w 1135225"/>
              <a:gd name="connsiteY1-44" fmla="*/ 1128814 h 1960936"/>
              <a:gd name="connsiteX2-45" fmla="*/ 1135225 w 1135225"/>
              <a:gd name="connsiteY2-46" fmla="*/ 1960936 h 1960936"/>
              <a:gd name="connsiteX3-47" fmla="*/ 9329 w 1135225"/>
              <a:gd name="connsiteY3-48" fmla="*/ 1896259 h 1960936"/>
              <a:gd name="connsiteX4-49" fmla="*/ 0 w 1135225"/>
              <a:gd name="connsiteY4-50" fmla="*/ 0 h 1960936"/>
              <a:gd name="connsiteX0-51" fmla="*/ 0 w 1135225"/>
              <a:gd name="connsiteY0-52" fmla="*/ 0 h 1960936"/>
              <a:gd name="connsiteX1-53" fmla="*/ 1135223 w 1135225"/>
              <a:gd name="connsiteY1-54" fmla="*/ 1128814 h 1960936"/>
              <a:gd name="connsiteX2-55" fmla="*/ 1135225 w 1135225"/>
              <a:gd name="connsiteY2-56" fmla="*/ 1960936 h 1960936"/>
              <a:gd name="connsiteX3-57" fmla="*/ 9329 w 1135225"/>
              <a:gd name="connsiteY3-58" fmla="*/ 1933327 h 1960936"/>
              <a:gd name="connsiteX4-59" fmla="*/ 0 w 1135225"/>
              <a:gd name="connsiteY4-60" fmla="*/ 0 h 1960936"/>
              <a:gd name="connsiteX0-61" fmla="*/ 900 w 1126794"/>
              <a:gd name="connsiteY0-62" fmla="*/ 0 h 1960936"/>
              <a:gd name="connsiteX1-63" fmla="*/ 1126792 w 1126794"/>
              <a:gd name="connsiteY1-64" fmla="*/ 1128814 h 1960936"/>
              <a:gd name="connsiteX2-65" fmla="*/ 1126794 w 1126794"/>
              <a:gd name="connsiteY2-66" fmla="*/ 1960936 h 1960936"/>
              <a:gd name="connsiteX3-67" fmla="*/ 898 w 1126794"/>
              <a:gd name="connsiteY3-68" fmla="*/ 1933327 h 1960936"/>
              <a:gd name="connsiteX4-69" fmla="*/ 900 w 1126794"/>
              <a:gd name="connsiteY4-70" fmla="*/ 0 h 1960936"/>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1126794" h="1960936">
                <a:moveTo>
                  <a:pt x="900" y="0"/>
                </a:moveTo>
                <a:lnTo>
                  <a:pt x="1126792" y="1128814"/>
                </a:lnTo>
                <a:cubicBezTo>
                  <a:pt x="1126793" y="1406188"/>
                  <a:pt x="1126793" y="1683562"/>
                  <a:pt x="1126794" y="1960936"/>
                </a:cubicBezTo>
                <a:lnTo>
                  <a:pt x="898" y="1933327"/>
                </a:lnTo>
                <a:cubicBezTo>
                  <a:pt x="-2212" y="1301241"/>
                  <a:pt x="4010" y="632086"/>
                  <a:pt x="9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sp>
        <p:nvSpPr>
          <p:cNvPr id="12" name="Rectangle 18@|1FFC:49407|FBC:16777215|LFC:16777215|LBC:16777215"/>
          <p:cNvSpPr/>
          <p:nvPr>
            <p:custDataLst>
              <p:tags r:id="rId9"/>
            </p:custDataLst>
          </p:nvPr>
        </p:nvSpPr>
        <p:spPr>
          <a:xfrm rot="20751420">
            <a:off x="9299395" y="4875599"/>
            <a:ext cx="954536" cy="9466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charset="-122"/>
            </a:endParaRPr>
          </a:p>
        </p:txBody>
      </p:sp>
      <p:pic>
        <p:nvPicPr>
          <p:cNvPr id="4" name="图片 3"/>
          <p:cNvPicPr>
            <a:picLocks noChangeAspect="1"/>
          </p:cNvPicPr>
          <p:nvPr/>
        </p:nvPicPr>
        <p:blipFill>
          <a:blip r:embed="rId12"/>
          <a:stretch>
            <a:fillRect/>
          </a:stretch>
        </p:blipFill>
        <p:spPr>
          <a:xfrm>
            <a:off x="410343" y="1561656"/>
            <a:ext cx="8881008" cy="3714489"/>
          </a:xfrm>
          <a:prstGeom prst="rect">
            <a:avLst/>
          </a:prstGeom>
        </p:spPr>
      </p:pic>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遇到的</a:t>
            </a:r>
            <a:r>
              <a:rPr lang="zh-CN" altLang="en-US" dirty="0" smtClean="0"/>
              <a:t>问题</a:t>
            </a:r>
            <a:endParaRPr lang="zh-CN" altLang="en-US" dirty="0"/>
          </a:p>
        </p:txBody>
      </p:sp>
      <p:sp>
        <p:nvSpPr>
          <p:cNvPr id="6" name="文本框 5"/>
          <p:cNvSpPr txBox="1"/>
          <p:nvPr/>
        </p:nvSpPr>
        <p:spPr>
          <a:xfrm>
            <a:off x="1722501" y="1895475"/>
            <a:ext cx="8712642" cy="4678204"/>
          </a:xfrm>
          <a:prstGeom prst="rect">
            <a:avLst/>
          </a:prstGeom>
          <a:noFill/>
        </p:spPr>
        <p:txBody>
          <a:bodyPr wrap="none" rtlCol="0">
            <a:spAutoFit/>
          </a:bodyPr>
          <a:lstStyle/>
          <a:p>
            <a:pPr>
              <a:lnSpc>
                <a:spcPct val="200000"/>
              </a:lnSpc>
            </a:pPr>
            <a:r>
              <a:rPr lang="en-US" altLang="zh-CN" sz="2800" b="1" dirty="0" smtClean="0"/>
              <a:t>1</a:t>
            </a:r>
            <a:r>
              <a:rPr lang="zh-CN" altLang="en-US" sz="2800" b="1" dirty="0" smtClean="0"/>
              <a:t>、纵坐标问题，触摸事件的</a:t>
            </a:r>
            <a:r>
              <a:rPr lang="en-US" altLang="zh-CN" sz="2800" b="1" dirty="0" smtClean="0"/>
              <a:t>y </a:t>
            </a:r>
            <a:r>
              <a:rPr lang="zh-CN" altLang="en-US" sz="2800" b="1" dirty="0" smtClean="0"/>
              <a:t>和 </a:t>
            </a:r>
            <a:r>
              <a:rPr lang="en-US" altLang="zh-CN" sz="2800" b="1" dirty="0" err="1" smtClean="0"/>
              <a:t>draw_bmp</a:t>
            </a:r>
            <a:r>
              <a:rPr lang="zh-CN" altLang="en-US" sz="2800" b="1" dirty="0" smtClean="0"/>
              <a:t>函数画图</a:t>
            </a:r>
            <a:endParaRPr lang="en-US" altLang="zh-CN" sz="2800" b="1" dirty="0" smtClean="0"/>
          </a:p>
          <a:p>
            <a:pPr>
              <a:lnSpc>
                <a:spcPct val="200000"/>
              </a:lnSpc>
            </a:pPr>
            <a:r>
              <a:rPr lang="en-US" altLang="zh-CN" sz="2800" b="1" dirty="0" smtClean="0"/>
              <a:t>2</a:t>
            </a:r>
            <a:r>
              <a:rPr lang="zh-CN" altLang="en-US" sz="2800" b="1" dirty="0" smtClean="0"/>
              <a:t>、</a:t>
            </a:r>
            <a:r>
              <a:rPr lang="en-US" altLang="zh-CN" sz="2800" b="1" dirty="0"/>
              <a:t>open file </a:t>
            </a:r>
            <a:r>
              <a:rPr lang="en-US" altLang="zh-CN" sz="2800" b="1" dirty="0" err="1"/>
              <a:t>erro</a:t>
            </a:r>
            <a:r>
              <a:rPr lang="zh-CN" altLang="en-US" sz="2800" b="1" dirty="0" smtClean="0"/>
              <a:t>：图片没有导入进去</a:t>
            </a:r>
            <a:endParaRPr lang="en-US" altLang="zh-CN" sz="2800" b="1" dirty="0" smtClean="0"/>
          </a:p>
          <a:p>
            <a:pPr>
              <a:lnSpc>
                <a:spcPct val="200000"/>
              </a:lnSpc>
            </a:pPr>
            <a:r>
              <a:rPr lang="en-US" altLang="zh-CN" sz="2800" b="1" dirty="0" smtClean="0"/>
              <a:t>3</a:t>
            </a:r>
            <a:r>
              <a:rPr lang="zh-CN" altLang="en-US" sz="2800" b="1" dirty="0" smtClean="0"/>
              <a:t>、</a:t>
            </a:r>
            <a:r>
              <a:rPr lang="en-US" altLang="zh-CN" sz="2800" b="1" dirty="0" err="1" smtClean="0"/>
              <a:t>segament</a:t>
            </a:r>
            <a:r>
              <a:rPr lang="en-US" altLang="zh-CN" sz="2800" b="1" dirty="0" smtClean="0"/>
              <a:t> fault</a:t>
            </a:r>
            <a:r>
              <a:rPr lang="zh-CN" altLang="en-US" sz="2800" b="1" dirty="0" smtClean="0"/>
              <a:t>：</a:t>
            </a:r>
            <a:r>
              <a:rPr lang="en-US" altLang="zh-CN" sz="2800" b="1" dirty="0" smtClean="0"/>
              <a:t>draw</a:t>
            </a:r>
            <a:r>
              <a:rPr lang="zh-CN" altLang="en-US" sz="2800" b="1" dirty="0" smtClean="0"/>
              <a:t>（）函数出错</a:t>
            </a:r>
            <a:endParaRPr lang="en-US" altLang="zh-CN" sz="2800" b="1" dirty="0" smtClean="0"/>
          </a:p>
          <a:p>
            <a:pPr>
              <a:lnSpc>
                <a:spcPct val="200000"/>
              </a:lnSpc>
            </a:pPr>
            <a:r>
              <a:rPr lang="en-US" altLang="zh-CN" sz="2800" b="1" dirty="0" smtClean="0"/>
              <a:t>4</a:t>
            </a:r>
            <a:r>
              <a:rPr lang="zh-CN" altLang="en-US" sz="2800" b="1" dirty="0" smtClean="0"/>
              <a:t>、</a:t>
            </a:r>
            <a:r>
              <a:rPr lang="en-US" altLang="zh-CN" sz="2800" b="1" dirty="0" smtClean="0"/>
              <a:t>rand()%x   ----- </a:t>
            </a:r>
            <a:r>
              <a:rPr lang="zh-CN" altLang="en-US" sz="2800" b="1" dirty="0" smtClean="0"/>
              <a:t>范围</a:t>
            </a:r>
            <a:r>
              <a:rPr lang="zh-CN" altLang="en-US" sz="2800" b="1" dirty="0"/>
              <a:t>为</a:t>
            </a:r>
            <a:r>
              <a:rPr lang="en-US" altLang="zh-CN" sz="2800" b="1" dirty="0" smtClean="0"/>
              <a:t>[</a:t>
            </a:r>
            <a:r>
              <a:rPr lang="en-US" altLang="zh-CN" sz="2800" b="1" dirty="0" smtClean="0">
                <a:solidFill>
                  <a:srgbClr val="FF0000"/>
                </a:solidFill>
              </a:rPr>
              <a:t>0</a:t>
            </a:r>
            <a:r>
              <a:rPr lang="en-US" altLang="zh-CN" sz="2800" b="1" dirty="0" smtClean="0"/>
              <a:t>,x-1]</a:t>
            </a:r>
          </a:p>
          <a:p>
            <a:pPr>
              <a:lnSpc>
                <a:spcPct val="200000"/>
              </a:lnSpc>
            </a:pPr>
            <a:r>
              <a:rPr lang="en-US" altLang="zh-CN" sz="2800" b="1" dirty="0" smtClean="0">
                <a:solidFill>
                  <a:srgbClr val="FF0000"/>
                </a:solidFill>
              </a:rPr>
              <a:t>rand()%2*2+2</a:t>
            </a:r>
            <a:endParaRPr lang="en-US" altLang="zh-CN" sz="2800" b="1" dirty="0">
              <a:solidFill>
                <a:srgbClr val="FF0000"/>
              </a:solidFill>
            </a:endParaRPr>
          </a:p>
          <a:p>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9914" y="930402"/>
            <a:ext cx="2876931" cy="5114544"/>
          </a:xfrm>
          <a:prstGeom prst="rect">
            <a:avLst/>
          </a:prstGeom>
        </p:spPr>
      </p:pic>
    </p:spTree>
    <p:extLst>
      <p:ext uri="{BB962C8B-B14F-4D97-AF65-F5344CB8AC3E}">
        <p14:creationId xmlns:p14="http://schemas.microsoft.com/office/powerpoint/2010/main" val="42253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2"/>
            </p:custDataLst>
          </p:nvPr>
        </p:nvSpPr>
        <p:spPr>
          <a:xfrm>
            <a:off x="3918855" y="1451428"/>
            <a:ext cx="8142515" cy="44123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50000"/>
              </a:lnSpc>
            </a:pPr>
            <a:r>
              <a:rPr lang="zh-CN" altLang="en-US" sz="6000" dirty="0">
                <a:solidFill>
                  <a:srgbClr val="FFFFFF"/>
                </a:solidFill>
                <a:latin typeface="华文新魏" panose="02010800040101010101" charset="-122"/>
                <a:ea typeface="华文新魏" panose="02010800040101010101" charset="-122"/>
              </a:rPr>
              <a:t>感谢全体同学的帮助</a:t>
            </a:r>
          </a:p>
          <a:p>
            <a:pPr lvl="0" algn="l">
              <a:lnSpc>
                <a:spcPct val="150000"/>
              </a:lnSpc>
            </a:pPr>
            <a:r>
              <a:rPr lang="zh-CN" altLang="en-US" sz="6000" dirty="0">
                <a:solidFill>
                  <a:srgbClr val="FFFFFF"/>
                </a:solidFill>
                <a:latin typeface="华文新魏" panose="02010800040101010101" charset="-122"/>
                <a:ea typeface="华文新魏" panose="02010800040101010101" charset="-122"/>
              </a:rPr>
              <a:t>感谢周智华老师及粤嵌公司所有老师的指导</a:t>
            </a:r>
          </a:p>
        </p:txBody>
      </p:sp>
      <p:sp>
        <p:nvSpPr>
          <p:cNvPr id="12" name="矩形 11"/>
          <p:cNvSpPr/>
          <p:nvPr>
            <p:custDataLst>
              <p:tags r:id="rId3"/>
            </p:custDataLst>
          </p:nvPr>
        </p:nvSpPr>
        <p:spPr>
          <a:xfrm>
            <a:off x="0" y="1447800"/>
            <a:ext cx="3846286" cy="2163536"/>
          </a:xfrm>
          <a:prstGeom prst="rect">
            <a:avLst/>
          </a:prstGeom>
          <a:blipFill>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sz="1400" dirty="0">
              <a:solidFill>
                <a:prstClr val="white"/>
              </a:solidFill>
            </a:endParaRPr>
          </a:p>
        </p:txBody>
      </p:sp>
      <p:sp>
        <p:nvSpPr>
          <p:cNvPr id="14" name="椭圆 13"/>
          <p:cNvSpPr/>
          <p:nvPr>
            <p:custDataLst>
              <p:tags r:id="rId4"/>
            </p:custDataLst>
          </p:nvPr>
        </p:nvSpPr>
        <p:spPr>
          <a:xfrm>
            <a:off x="7275900" y="856959"/>
            <a:ext cx="1065569" cy="10655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黑体" panose="02010609060101010101" charset="-122"/>
              <a:cs typeface="+mn-cs"/>
            </a:endParaRPr>
          </a:p>
        </p:txBody>
      </p:sp>
      <p:sp>
        <p:nvSpPr>
          <p:cNvPr id="15" name="KSO_Shape"/>
          <p:cNvSpPr/>
          <p:nvPr>
            <p:custDataLst>
              <p:tags r:id="rId5"/>
            </p:custDataLst>
          </p:nvPr>
        </p:nvSpPr>
        <p:spPr>
          <a:xfrm>
            <a:off x="7549987" y="1084826"/>
            <a:ext cx="517397" cy="611098"/>
          </a:xfrm>
          <a:custGeom>
            <a:avLst/>
            <a:gdLst/>
            <a:ahLst/>
            <a:cxnLst/>
            <a:rect l="l" t="t" r="r" b="b"/>
            <a:pathLst>
              <a:path w="720080" h="850452">
                <a:moveTo>
                  <a:pt x="270040" y="143100"/>
                </a:moveTo>
                <a:lnTo>
                  <a:pt x="270040" y="239584"/>
                </a:lnTo>
                <a:cubicBezTo>
                  <a:pt x="166428" y="275646"/>
                  <a:pt x="92573" y="374404"/>
                  <a:pt x="92573" y="490412"/>
                </a:cubicBezTo>
                <a:cubicBezTo>
                  <a:pt x="92573" y="638130"/>
                  <a:pt x="212322" y="757879"/>
                  <a:pt x="360040" y="757879"/>
                </a:cubicBezTo>
                <a:cubicBezTo>
                  <a:pt x="507758" y="757879"/>
                  <a:pt x="627507" y="638130"/>
                  <a:pt x="627507" y="490412"/>
                </a:cubicBezTo>
                <a:cubicBezTo>
                  <a:pt x="627507" y="374404"/>
                  <a:pt x="553652" y="275646"/>
                  <a:pt x="450040" y="239584"/>
                </a:cubicBezTo>
                <a:lnTo>
                  <a:pt x="450040" y="143100"/>
                </a:lnTo>
                <a:cubicBezTo>
                  <a:pt x="605499" y="181880"/>
                  <a:pt x="720080" y="322765"/>
                  <a:pt x="720080" y="490412"/>
                </a:cubicBezTo>
                <a:cubicBezTo>
                  <a:pt x="720080" y="689257"/>
                  <a:pt x="558885" y="850452"/>
                  <a:pt x="360040" y="850452"/>
                </a:cubicBezTo>
                <a:cubicBezTo>
                  <a:pt x="161195" y="850452"/>
                  <a:pt x="0" y="689257"/>
                  <a:pt x="0" y="490412"/>
                </a:cubicBezTo>
                <a:cubicBezTo>
                  <a:pt x="0" y="322765"/>
                  <a:pt x="114582" y="181880"/>
                  <a:pt x="270040" y="143100"/>
                </a:cubicBezTo>
                <a:close/>
                <a:moveTo>
                  <a:pt x="341775" y="0"/>
                </a:moveTo>
                <a:lnTo>
                  <a:pt x="378305" y="0"/>
                </a:lnTo>
                <a:cubicBezTo>
                  <a:pt x="398041" y="0"/>
                  <a:pt x="414040" y="15999"/>
                  <a:pt x="414040" y="35735"/>
                </a:cubicBezTo>
                <a:lnTo>
                  <a:pt x="414040" y="324265"/>
                </a:lnTo>
                <a:cubicBezTo>
                  <a:pt x="414040" y="344001"/>
                  <a:pt x="398041" y="360000"/>
                  <a:pt x="378305" y="360000"/>
                </a:cubicBezTo>
                <a:lnTo>
                  <a:pt x="341775" y="360000"/>
                </a:lnTo>
                <a:cubicBezTo>
                  <a:pt x="322039" y="360000"/>
                  <a:pt x="306040" y="344001"/>
                  <a:pt x="306040" y="324265"/>
                </a:cubicBezTo>
                <a:lnTo>
                  <a:pt x="306040" y="35735"/>
                </a:lnTo>
                <a:cubicBezTo>
                  <a:pt x="306040" y="15999"/>
                  <a:pt x="322039" y="0"/>
                  <a:pt x="341775"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charset="-122"/>
              <a:cs typeface="+mn-cs"/>
            </a:endParaRPr>
          </a:p>
        </p:txBody>
      </p:sp>
      <p:sp>
        <p:nvSpPr>
          <p:cNvPr id="16" name="矩形 15"/>
          <p:cNvSpPr/>
          <p:nvPr>
            <p:custDataLst>
              <p:tags r:id="rId6"/>
            </p:custDataLst>
          </p:nvPr>
        </p:nvSpPr>
        <p:spPr>
          <a:xfrm>
            <a:off x="0" y="3697514"/>
            <a:ext cx="3846286" cy="2163536"/>
          </a:xfrm>
          <a:prstGeom prst="rect">
            <a:avLst/>
          </a:prstGeom>
          <a:blipFill>
            <a:blip r:embed="rId1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zh-CN" altLang="en-US" sz="1400" dirty="0">
              <a:solidFill>
                <a:prstClr val="white"/>
              </a:solidFill>
            </a:endParaRPr>
          </a:p>
        </p:txBody>
      </p:sp>
      <p:sp>
        <p:nvSpPr>
          <p:cNvPr id="4" name="文本框 3"/>
          <p:cNvSpPr txBox="1"/>
          <p:nvPr>
            <p:custDataLst>
              <p:tags r:id="rId7"/>
            </p:custDataLst>
          </p:nvPr>
        </p:nvSpPr>
        <p:spPr>
          <a:xfrm>
            <a:off x="1055910" y="0"/>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zh-CN" altLang="en-US" dirty="0"/>
              <a:t>致谢</a:t>
            </a: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a:xfrm>
            <a:off x="5600700" y="741680"/>
            <a:ext cx="6191250" cy="1244600"/>
          </a:xfrm>
        </p:spPr>
        <p:txBody>
          <a:bodyPr/>
          <a:lstStyle/>
          <a:p>
            <a:r>
              <a:rPr lang="en-US" altLang="zh-CN" dirty="0" smtClean="0"/>
              <a:t>1.2 </a:t>
            </a:r>
            <a:r>
              <a:rPr lang="zh-CN" altLang="en-US" dirty="0" smtClean="0"/>
              <a:t>游戏</a:t>
            </a:r>
            <a:r>
              <a:rPr lang="zh-CN" altLang="en-US" dirty="0"/>
              <a:t>规则</a:t>
            </a:r>
          </a:p>
        </p:txBody>
      </p:sp>
      <p:sp>
        <p:nvSpPr>
          <p:cNvPr id="5" name="副标题 4"/>
          <p:cNvSpPr>
            <a:spLocks noGrp="1"/>
          </p:cNvSpPr>
          <p:nvPr>
            <p:ph type="subTitle" idx="1"/>
            <p:custDataLst>
              <p:tags r:id="rId3"/>
            </p:custDataLst>
          </p:nvPr>
        </p:nvSpPr>
        <p:spPr>
          <a:xfrm>
            <a:off x="5600700" y="1985963"/>
            <a:ext cx="6191250" cy="1655762"/>
          </a:xfrm>
        </p:spPr>
        <p:txBody>
          <a:bodyPr>
            <a:noAutofit/>
          </a:bodyPr>
          <a:lstStyle/>
          <a:p>
            <a:r>
              <a:rPr lang="zh-CN" altLang="en-US" sz="2800" dirty="0">
                <a:solidFill>
                  <a:schemeClr val="tx1"/>
                </a:solidFill>
                <a:latin typeface="+mj-ea"/>
                <a:ea typeface="+mj-ea"/>
              </a:rPr>
              <a:t>游戏规则很简单，每次可以选择上下左右其中一个方向去滑动，每滑动一次，所有的数字方块都会往滑动的方向靠拢外，系统也会在空白的地方乱数出现一个数字方块，相同数字的方块在靠拢、相撞时会相加。系统给予的数字方块不是2就是4，玩家要想办法在这小小的16格范围中凑出“2048”这个数字方块。</a:t>
            </a:r>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ctrTitle"/>
            <p:custDataLst>
              <p:tags r:id="rId2"/>
            </p:custDataLst>
          </p:nvPr>
        </p:nvSpPr>
        <p:spPr/>
        <p:txBody>
          <a:bodyPr vert="horz" wrap="square" lIns="91440" tIns="45720" rIns="91440" bIns="45720" anchor="b"/>
          <a:lstStyle/>
          <a:p>
            <a:pPr defTabSz="914400">
              <a:buNone/>
            </a:pPr>
            <a:r>
              <a:rPr lang="en-US" altLang="zh-CN" sz="11500" kern="1200" smtClean="0"/>
              <a:t>END</a:t>
            </a:r>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custDataLst>
              <p:tags r:id="rId2"/>
            </p:custDataLst>
          </p:nvPr>
        </p:nvSpPr>
        <p:spPr>
          <a:xfrm flipH="1">
            <a:off x="8343900" y="2381250"/>
            <a:ext cx="3848100" cy="44767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黑体" panose="02010609060101010101" charset="-122"/>
              <a:cs typeface="+mn-cs"/>
            </a:endParaRPr>
          </a:p>
        </p:txBody>
      </p:sp>
      <p:sp>
        <p:nvSpPr>
          <p:cNvPr id="39" name="直角三角形 38"/>
          <p:cNvSpPr/>
          <p:nvPr>
            <p:custDataLst>
              <p:tags r:id="rId3"/>
            </p:custDataLst>
          </p:nvPr>
        </p:nvSpPr>
        <p:spPr>
          <a:xfrm rot="10800000" flipH="1">
            <a:off x="-26181" y="-19602"/>
            <a:ext cx="3848100" cy="44767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黑体" panose="02010609060101010101" charset="-122"/>
              <a:cs typeface="+mn-cs"/>
            </a:endParaRPr>
          </a:p>
        </p:txBody>
      </p:sp>
      <p:sp>
        <p:nvSpPr>
          <p:cNvPr id="38" name="任意多边形 37"/>
          <p:cNvSpPr/>
          <p:nvPr>
            <p:custDataLst>
              <p:tags r:id="rId4"/>
            </p:custDataLst>
          </p:nvPr>
        </p:nvSpPr>
        <p:spPr>
          <a:xfrm>
            <a:off x="-26184" y="467250"/>
            <a:ext cx="4826782" cy="817656"/>
          </a:xfrm>
          <a:custGeom>
            <a:avLst/>
            <a:gdLst>
              <a:gd name="connsiteX0" fmla="*/ 0 w 4826782"/>
              <a:gd name="connsiteY0" fmla="*/ 0 h 817656"/>
              <a:gd name="connsiteX1" fmla="*/ 4826782 w 4826782"/>
              <a:gd name="connsiteY1" fmla="*/ 0 h 817656"/>
              <a:gd name="connsiteX2" fmla="*/ 4060626 w 4826782"/>
              <a:gd name="connsiteY2" fmla="*/ 817656 h 817656"/>
              <a:gd name="connsiteX3" fmla="*/ 0 w 4826782"/>
              <a:gd name="connsiteY3" fmla="*/ 817656 h 817656"/>
            </a:gdLst>
            <a:ahLst/>
            <a:cxnLst>
              <a:cxn ang="0">
                <a:pos x="connsiteX0" y="connsiteY0"/>
              </a:cxn>
              <a:cxn ang="0">
                <a:pos x="connsiteX1" y="connsiteY1"/>
              </a:cxn>
              <a:cxn ang="0">
                <a:pos x="connsiteX2" y="connsiteY2"/>
              </a:cxn>
              <a:cxn ang="0">
                <a:pos x="connsiteX3" y="connsiteY3"/>
              </a:cxn>
            </a:cxnLst>
            <a:rect l="l" t="t" r="r" b="b"/>
            <a:pathLst>
              <a:path w="4826782" h="817656">
                <a:moveTo>
                  <a:pt x="0" y="0"/>
                </a:moveTo>
                <a:lnTo>
                  <a:pt x="4826782" y="0"/>
                </a:lnTo>
                <a:lnTo>
                  <a:pt x="4060626" y="817656"/>
                </a:lnTo>
                <a:lnTo>
                  <a:pt x="0" y="8176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spcBef>
                <a:spcPct val="0"/>
              </a:spcBef>
              <a:spcAft>
                <a:spcPct val="0"/>
              </a:spcAft>
            </a:pPr>
            <a:r>
              <a:rPr lang="en-US" altLang="zh-CN" sz="3600" b="1" dirty="0" smtClean="0">
                <a:solidFill>
                  <a:srgbClr val="FFFFFF"/>
                </a:solidFill>
                <a:latin typeface="+mj-lt"/>
                <a:ea typeface="+mj-ea"/>
                <a:cs typeface="+mj-cs"/>
              </a:rPr>
              <a:t>1.3. </a:t>
            </a:r>
            <a:r>
              <a:rPr lang="zh-CN" altLang="en-US" sz="3600" b="1" dirty="0" smtClean="0">
                <a:solidFill>
                  <a:srgbClr val="FFFFFF"/>
                </a:solidFill>
                <a:latin typeface="+mj-lt"/>
                <a:ea typeface="+mj-ea"/>
                <a:cs typeface="+mj-cs"/>
              </a:rPr>
              <a:t>特点</a:t>
            </a:r>
          </a:p>
        </p:txBody>
      </p:sp>
      <p:sp>
        <p:nvSpPr>
          <p:cNvPr id="50" name="文本框 128"/>
          <p:cNvSpPr txBox="1">
            <a:spLocks noChangeArrowheads="1"/>
          </p:cNvSpPr>
          <p:nvPr>
            <p:custDataLst>
              <p:tags r:id="rId5"/>
            </p:custDataLst>
          </p:nvPr>
        </p:nvSpPr>
        <p:spPr bwMode="auto">
          <a:xfrm>
            <a:off x="6059172" y="1911248"/>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800" i="0" u="none" strike="noStrike" kern="1200" cap="none" spc="0" normalizeH="0" baseline="0" noProof="0" dirty="0">
                <a:ln>
                  <a:noFill/>
                </a:ln>
                <a:solidFill>
                  <a:schemeClr val="accent1"/>
                </a:solidFill>
                <a:effectLst/>
                <a:uLnTx/>
                <a:uFillTx/>
                <a:latin typeface="+mn-lt"/>
                <a:ea typeface="+mn-ea"/>
              </a:rPr>
              <a:t>简单易操作，易上手</a:t>
            </a:r>
          </a:p>
        </p:txBody>
      </p:sp>
      <p:sp>
        <p:nvSpPr>
          <p:cNvPr id="22" name="任意多边形 21"/>
          <p:cNvSpPr/>
          <p:nvPr>
            <p:custDataLst>
              <p:tags r:id="rId6"/>
            </p:custDataLst>
          </p:nvPr>
        </p:nvSpPr>
        <p:spPr>
          <a:xfrm flipH="1" flipV="1">
            <a:off x="4615590" y="1900760"/>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1" name="任意多边形 40"/>
          <p:cNvSpPr/>
          <p:nvPr>
            <p:custDataLst>
              <p:tags r:id="rId7"/>
            </p:custDataLst>
          </p:nvPr>
        </p:nvSpPr>
        <p:spPr>
          <a:xfrm>
            <a:off x="4913631" y="1900760"/>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smtClean="0">
                <a:solidFill>
                  <a:srgbClr val="FFFFFF"/>
                </a:solidFill>
              </a:rPr>
              <a:t>01</a:t>
            </a:r>
            <a:endParaRPr lang="zh-CN" altLang="en-US" sz="2800">
              <a:solidFill>
                <a:srgbClr val="FFFFFF"/>
              </a:solidFill>
            </a:endParaRPr>
          </a:p>
        </p:txBody>
      </p:sp>
      <p:sp>
        <p:nvSpPr>
          <p:cNvPr id="43" name="文本框 128"/>
          <p:cNvSpPr txBox="1">
            <a:spLocks noChangeArrowheads="1"/>
          </p:cNvSpPr>
          <p:nvPr>
            <p:custDataLst>
              <p:tags r:id="rId8"/>
            </p:custDataLst>
          </p:nvPr>
        </p:nvSpPr>
        <p:spPr bwMode="auto">
          <a:xfrm>
            <a:off x="5487672" y="2756961"/>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800" i="0" u="none" strike="noStrike" kern="1200" cap="none" spc="0" normalizeH="0" baseline="0" noProof="0" dirty="0">
                <a:ln>
                  <a:noFill/>
                </a:ln>
                <a:solidFill>
                  <a:schemeClr val="accent1"/>
                </a:solidFill>
                <a:effectLst/>
                <a:uLnTx/>
                <a:uFillTx/>
                <a:latin typeface="+mn-lt"/>
                <a:ea typeface="+mn-ea"/>
              </a:rPr>
              <a:t>老少皆宜，全民通吃</a:t>
            </a:r>
          </a:p>
        </p:txBody>
      </p:sp>
      <p:sp>
        <p:nvSpPr>
          <p:cNvPr id="44" name="任意多边形 43"/>
          <p:cNvSpPr/>
          <p:nvPr>
            <p:custDataLst>
              <p:tags r:id="rId9"/>
            </p:custDataLst>
          </p:nvPr>
        </p:nvSpPr>
        <p:spPr>
          <a:xfrm flipH="1" flipV="1">
            <a:off x="4044090" y="2746473"/>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5" name="任意多边形 44"/>
          <p:cNvSpPr/>
          <p:nvPr>
            <p:custDataLst>
              <p:tags r:id="rId10"/>
            </p:custDataLst>
          </p:nvPr>
        </p:nvSpPr>
        <p:spPr>
          <a:xfrm>
            <a:off x="4342131" y="2746473"/>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smtClean="0">
                <a:solidFill>
                  <a:srgbClr val="FFFFFF"/>
                </a:solidFill>
              </a:rPr>
              <a:t>02</a:t>
            </a:r>
            <a:endParaRPr lang="zh-CN" altLang="en-US" sz="2800">
              <a:solidFill>
                <a:srgbClr val="FFFFFF"/>
              </a:solidFill>
            </a:endParaRPr>
          </a:p>
        </p:txBody>
      </p:sp>
      <p:sp>
        <p:nvSpPr>
          <p:cNvPr id="47" name="文本框 128"/>
          <p:cNvSpPr txBox="1">
            <a:spLocks noChangeArrowheads="1"/>
          </p:cNvSpPr>
          <p:nvPr>
            <p:custDataLst>
              <p:tags r:id="rId11"/>
            </p:custDataLst>
          </p:nvPr>
        </p:nvSpPr>
        <p:spPr bwMode="auto">
          <a:xfrm>
            <a:off x="4916172" y="3602674"/>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800" i="0" u="none" strike="noStrike" kern="1200" cap="none" spc="0" normalizeH="0" baseline="0" noProof="0" dirty="0">
                <a:ln>
                  <a:noFill/>
                </a:ln>
                <a:solidFill>
                  <a:schemeClr val="accent1"/>
                </a:solidFill>
                <a:effectLst/>
                <a:uLnTx/>
                <a:uFillTx/>
                <a:latin typeface="+mn-lt"/>
                <a:ea typeface="+mn-ea"/>
              </a:rPr>
              <a:t>无智商压力，不露怯</a:t>
            </a:r>
          </a:p>
        </p:txBody>
      </p:sp>
      <p:sp>
        <p:nvSpPr>
          <p:cNvPr id="48" name="任意多边形 47"/>
          <p:cNvSpPr/>
          <p:nvPr>
            <p:custDataLst>
              <p:tags r:id="rId12"/>
            </p:custDataLst>
          </p:nvPr>
        </p:nvSpPr>
        <p:spPr>
          <a:xfrm flipH="1" flipV="1">
            <a:off x="3472590" y="3592186"/>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9" name="任意多边形 48"/>
          <p:cNvSpPr/>
          <p:nvPr>
            <p:custDataLst>
              <p:tags r:id="rId13"/>
            </p:custDataLst>
          </p:nvPr>
        </p:nvSpPr>
        <p:spPr>
          <a:xfrm>
            <a:off x="3770631" y="3592186"/>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smtClean="0">
                <a:solidFill>
                  <a:srgbClr val="FFFFFF"/>
                </a:solidFill>
              </a:rPr>
              <a:t>03</a:t>
            </a:r>
            <a:endParaRPr lang="zh-CN" altLang="en-US" sz="2800">
              <a:solidFill>
                <a:srgbClr val="FFFFFF"/>
              </a:solidFill>
            </a:endParaRPr>
          </a:p>
        </p:txBody>
      </p:sp>
      <p:sp>
        <p:nvSpPr>
          <p:cNvPr id="53" name="文本框 128"/>
          <p:cNvSpPr txBox="1">
            <a:spLocks noChangeArrowheads="1"/>
          </p:cNvSpPr>
          <p:nvPr>
            <p:custDataLst>
              <p:tags r:id="rId14"/>
            </p:custDataLst>
          </p:nvPr>
        </p:nvSpPr>
        <p:spPr bwMode="auto">
          <a:xfrm>
            <a:off x="4344672" y="4448387"/>
            <a:ext cx="4875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800" i="0" u="none" strike="noStrike" kern="1200" cap="none" spc="0" normalizeH="0" baseline="0" noProof="0" dirty="0">
                <a:ln>
                  <a:noFill/>
                </a:ln>
                <a:solidFill>
                  <a:schemeClr val="accent1"/>
                </a:solidFill>
                <a:effectLst/>
                <a:uLnTx/>
                <a:uFillTx/>
                <a:latin typeface="+mn-lt"/>
                <a:ea typeface="+mn-ea"/>
              </a:rPr>
              <a:t>走亲访友，馈赠佳人之首选</a:t>
            </a:r>
          </a:p>
        </p:txBody>
      </p:sp>
      <p:sp>
        <p:nvSpPr>
          <p:cNvPr id="54" name="任意多边形 53"/>
          <p:cNvSpPr/>
          <p:nvPr>
            <p:custDataLst>
              <p:tags r:id="rId15"/>
            </p:custDataLst>
          </p:nvPr>
        </p:nvSpPr>
        <p:spPr>
          <a:xfrm flipH="1" flipV="1">
            <a:off x="2901090" y="4437899"/>
            <a:ext cx="620765" cy="481452"/>
          </a:xfrm>
          <a:custGeom>
            <a:avLst/>
            <a:gdLst>
              <a:gd name="connsiteX0" fmla="*/ 206921 w 620765"/>
              <a:gd name="connsiteY0" fmla="*/ 481452 h 481452"/>
              <a:gd name="connsiteX1" fmla="*/ 0 w 620765"/>
              <a:gd name="connsiteY1" fmla="*/ 481452 h 481452"/>
              <a:gd name="connsiteX2" fmla="*/ 413844 w 620765"/>
              <a:gd name="connsiteY2" fmla="*/ 0 h 481452"/>
              <a:gd name="connsiteX3" fmla="*/ 620765 w 620765"/>
              <a:gd name="connsiteY3" fmla="*/ 0 h 481452"/>
            </a:gdLst>
            <a:ahLst/>
            <a:cxnLst>
              <a:cxn ang="0">
                <a:pos x="connsiteX0" y="connsiteY0"/>
              </a:cxn>
              <a:cxn ang="0">
                <a:pos x="connsiteX1" y="connsiteY1"/>
              </a:cxn>
              <a:cxn ang="0">
                <a:pos x="connsiteX2" y="connsiteY2"/>
              </a:cxn>
              <a:cxn ang="0">
                <a:pos x="connsiteX3" y="connsiteY3"/>
              </a:cxn>
            </a:cxnLst>
            <a:rect l="l" t="t" r="r" b="b"/>
            <a:pathLst>
              <a:path w="620765" h="481452">
                <a:moveTo>
                  <a:pt x="206921" y="481452"/>
                </a:moveTo>
                <a:lnTo>
                  <a:pt x="0" y="481452"/>
                </a:lnTo>
                <a:lnTo>
                  <a:pt x="413844" y="0"/>
                </a:lnTo>
                <a:lnTo>
                  <a:pt x="62076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55" name="任意多边形 54"/>
          <p:cNvSpPr/>
          <p:nvPr>
            <p:custDataLst>
              <p:tags r:id="rId16"/>
            </p:custDataLst>
          </p:nvPr>
        </p:nvSpPr>
        <p:spPr>
          <a:xfrm>
            <a:off x="3199131" y="4437899"/>
            <a:ext cx="1239739" cy="481452"/>
          </a:xfrm>
          <a:custGeom>
            <a:avLst/>
            <a:gdLst>
              <a:gd name="connsiteX0" fmla="*/ 413844 w 1239739"/>
              <a:gd name="connsiteY0" fmla="*/ 0 h 481452"/>
              <a:gd name="connsiteX1" fmla="*/ 1239739 w 1239739"/>
              <a:gd name="connsiteY1" fmla="*/ 0 h 481452"/>
              <a:gd name="connsiteX2" fmla="*/ 788611 w 1239739"/>
              <a:gd name="connsiteY2" fmla="*/ 481452 h 481452"/>
              <a:gd name="connsiteX3" fmla="*/ 0 w 1239739"/>
              <a:gd name="connsiteY3" fmla="*/ 481452 h 481452"/>
            </a:gdLst>
            <a:ahLst/>
            <a:cxnLst>
              <a:cxn ang="0">
                <a:pos x="connsiteX0" y="connsiteY0"/>
              </a:cxn>
              <a:cxn ang="0">
                <a:pos x="connsiteX1" y="connsiteY1"/>
              </a:cxn>
              <a:cxn ang="0">
                <a:pos x="connsiteX2" y="connsiteY2"/>
              </a:cxn>
              <a:cxn ang="0">
                <a:pos x="connsiteX3" y="connsiteY3"/>
              </a:cxn>
            </a:cxnLst>
            <a:rect l="l" t="t" r="r" b="b"/>
            <a:pathLst>
              <a:path w="1239739" h="481452">
                <a:moveTo>
                  <a:pt x="413844" y="0"/>
                </a:moveTo>
                <a:lnTo>
                  <a:pt x="1239739" y="0"/>
                </a:lnTo>
                <a:lnTo>
                  <a:pt x="788611" y="481452"/>
                </a:lnTo>
                <a:lnTo>
                  <a:pt x="0" y="4814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spcBef>
                <a:spcPct val="0"/>
              </a:spcBef>
              <a:spcAft>
                <a:spcPct val="0"/>
              </a:spcAft>
            </a:pPr>
            <a:r>
              <a:rPr lang="en-US" altLang="zh-CN" sz="2800" smtClean="0">
                <a:solidFill>
                  <a:srgbClr val="FFFFFF"/>
                </a:solidFill>
              </a:rPr>
              <a:t>04</a:t>
            </a:r>
            <a:endParaRPr lang="zh-CN" altLang="en-US" sz="2800">
              <a:solidFill>
                <a:srgbClr val="FFFFFF"/>
              </a:solidFill>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占位符 2"/>
          <p:cNvSpPr>
            <a:spLocks noGrp="1"/>
          </p:cNvSpPr>
          <p:nvPr>
            <p:ph type="body" orient="vert" idx="1"/>
          </p:nvPr>
        </p:nvSpPr>
        <p:spPr>
          <a:xfrm rot="16200000">
            <a:off x="3886200" y="-1997075"/>
            <a:ext cx="4276090" cy="10855960"/>
          </a:xfrm>
        </p:spPr>
        <p:txBody>
          <a:bodyPr>
            <a:normAutofit/>
          </a:bodyPr>
          <a:lstStyle/>
          <a:p>
            <a:pPr marL="0" indent="0">
              <a:buNone/>
            </a:pPr>
            <a:r>
              <a:rPr lang="en-US" altLang="zh-CN" sz="4400">
                <a:latin typeface="+mj-ea"/>
                <a:ea typeface="+mj-ea"/>
              </a:rPr>
              <a:t>                                       </a:t>
            </a:r>
            <a:r>
              <a:rPr lang="zh-CN" altLang="en-US" sz="4800">
                <a:latin typeface="+mn-ea"/>
              </a:rPr>
              <a:t>这就是</a:t>
            </a:r>
            <a:r>
              <a:rPr lang="en-US" altLang="zh-CN" sz="4800">
                <a:latin typeface="+mn-ea"/>
              </a:rPr>
              <a:t>“2048”</a:t>
            </a:r>
            <a:r>
              <a:rPr lang="zh-CN" altLang="en-US" sz="4800">
                <a:latin typeface="+mn-ea"/>
              </a:rPr>
              <a:t>，一款上手无难度；可</a:t>
            </a:r>
          </a:p>
          <a:p>
            <a:pPr marL="0" indent="0">
              <a:buNone/>
            </a:pPr>
            <a:r>
              <a:rPr lang="zh-CN" altLang="en-US" sz="4800">
                <a:latin typeface="+mn-ea"/>
              </a:rPr>
              <a:t>以站着玩、坐着玩、吃饭的时候玩、听歌的时候玩、过马路的时候千万不能玩的经典数字小游戏</a:t>
            </a:r>
            <a:endParaRPr lang="en-US" altLang="zh-CN" sz="4800">
              <a:latin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QQ视频2016121109094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4600" y="461225"/>
            <a:ext cx="6757988" cy="6114674"/>
          </a:xfrm>
          <a:prstGeom prst="rect">
            <a:avLst/>
          </a:prstGeom>
        </p:spPr>
      </p:pic>
    </p:spTree>
    <p:extLst>
      <p:ext uri="{BB962C8B-B14F-4D97-AF65-F5344CB8AC3E}">
        <p14:creationId xmlns:p14="http://schemas.microsoft.com/office/powerpoint/2010/main" val="601965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54075" y="1430020"/>
            <a:ext cx="10515600" cy="3418205"/>
          </a:xfrm>
        </p:spPr>
        <p:txBody>
          <a:bodyPr/>
          <a:lstStyle/>
          <a:p>
            <a:pPr marL="0" indent="0">
              <a:buNone/>
            </a:pPr>
            <a:r>
              <a:rPr lang="en-US" altLang="zh-CN"/>
              <a:t>   </a:t>
            </a:r>
          </a:p>
          <a:p>
            <a:pPr marL="0" indent="0">
              <a:buNone/>
            </a:pPr>
            <a:endParaRPr lang="en-US" altLang="zh-CN"/>
          </a:p>
          <a:p>
            <a:pPr marL="0" indent="0">
              <a:buNone/>
            </a:pPr>
            <a:endParaRPr lang="en-US" altLang="zh-CN"/>
          </a:p>
          <a:p>
            <a:pPr marL="0" indent="0">
              <a:buNone/>
            </a:pPr>
            <a:r>
              <a:rPr lang="zh-CN" altLang="en-US"/>
              <a:t>                                    </a:t>
            </a:r>
            <a:r>
              <a:rPr lang="zh-CN" altLang="en-US" sz="9600"/>
              <a:t>但是</a:t>
            </a:r>
            <a:r>
              <a:rPr lang="en-US" altLang="zh-CN" sz="9600"/>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99795" y="2649220"/>
            <a:ext cx="10515600" cy="1361440"/>
          </a:xfrm>
        </p:spPr>
        <p:txBody>
          <a:bodyPr>
            <a:normAutofit/>
          </a:bodyPr>
          <a:lstStyle/>
          <a:p>
            <a:pPr marL="0" indent="0">
              <a:buNone/>
            </a:pPr>
            <a:r>
              <a:rPr lang="en-US" altLang="zh-CN" sz="8800"/>
              <a:t>     </a:t>
            </a:r>
            <a:r>
              <a:rPr lang="zh-CN" altLang="en-US" sz="8800"/>
              <a:t>我们的不一样！</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3、8、11、18、21、22、23、25"/>
  <p:tag name="KSO_WM_TEMPLATE_CATEGORY" val="custom"/>
  <p:tag name="KSO_WM_TEMPLATE_INDEX" val="160207"/>
  <p:tag name="KSO_WM_TAG_VERSION" val="1.0"/>
  <p:tag name="KSO_WM_SLIDE_ID" val="custom160207_1"/>
  <p:tag name="KSO_WM_SLIDE_INDEX" val="1"/>
  <p:tag name="KSO_WM_SLIDE_ITEM_CNT" val="2"/>
  <p:tag name="KSO_WM_SLIDE_LAYOUT" val="a_b"/>
  <p:tag name="KSO_WM_SLIDE_LAYOUT_CNT" val="1_1"/>
  <p:tag name="KSO_WM_SLIDE_TYPE" val="title"/>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3"/>
  <p:tag name="KSO_WM_UNIT_ID" val="custom160164_9*l_i*1_3"/>
  <p:tag name="KSO_WM_UNIT_CLEAR" val="1"/>
  <p:tag name="KSO_WM_UNIT_LAYERLEVEL" val="1_1"/>
  <p:tag name="KSO_WM_DIAGRAM_GROUP_CODE" val="l1-1"/>
  <p:tag name="KSO_WM_UNIT_USESOURCEFORMAT_APPLY" val="1"/>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4"/>
  <p:tag name="KSO_WM_UNIT_ID" val="custom160164_9*l_i*1_4"/>
  <p:tag name="KSO_WM_UNIT_CLEAR" val="1"/>
  <p:tag name="KSO_WM_UNIT_LAYERLEVEL" val="1_1"/>
  <p:tag name="KSO_WM_DIAGRAM_GROUP_CODE" val="l1-1"/>
  <p:tag name="KSO_WM_UNIT_USESOURCEFORMAT_APPLY" val="1"/>
</p:tagLst>
</file>

<file path=ppt/tags/tag1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16"/>
  <p:tag name="KSO_WM_SLIDE_INDEX" val="16"/>
  <p:tag name="KSO_WM_SLIDE_ITEM_CNT" val="4"/>
  <p:tag name="KSO_WM_SLIDE_LAYOUT" val="a_l"/>
  <p:tag name="KSO_WM_SLIDE_LAYOUT_CNT" val="1_1"/>
  <p:tag name="KSO_WM_SLIDE_TYPE" val="text"/>
  <p:tag name="KSO_WM_BEAUTIFY_FLAG" val="#wm#"/>
  <p:tag name="KSO_WM_SLIDE_POSITION" val="72*75"/>
  <p:tag name="KSO_WM_SLIDE_SIZE" val="838*392"/>
  <p:tag name="KSO_WM_DIAGRAM_GROUP_CODE" val="l1-2"/>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207_16*i*0"/>
  <p:tag name="KSO_WM_TEMPLATE_CATEGORY" val="custom"/>
  <p:tag name="KSO_WM_TEMPLATE_INDEX" val="160207"/>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207_16*i*5"/>
  <p:tag name="KSO_WM_TEMPLATE_CATEGORY" val="custom"/>
  <p:tag name="KSO_WM_TEMPLATE_INDEX" val="160207"/>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207_16*i*76"/>
  <p:tag name="KSO_WM_TEMPLATE_CATEGORY" val="custom"/>
  <p:tag name="KSO_WM_TEMPLATE_INDEX" val="160207"/>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207_16*i*163"/>
  <p:tag name="KSO_WM_TEMPLATE_CATEGORY" val="custom"/>
  <p:tag name="KSO_WM_TEMPLATE_INDEX" val="160207"/>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MH" val="20150921115827"/>
  <p:tag name="MH_LIBRARY" val="GRAPHIC"/>
  <p:tag name="MH_TYPE" val="Text"/>
  <p:tag name="MH_ORDER" val="1"/>
  <p:tag name="KSO_WM_UNIT_TYPE" val="l_h_f"/>
  <p:tag name="KSO_WM_UNIT_INDEX" val="1_1_1"/>
  <p:tag name="KSO_WM_UNIT_ID" val="custom160207_16*l_h_f*1_1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2"/>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MH" val="20150921115827"/>
  <p:tag name="MH_LIBRARY" val="GRAPHIC"/>
  <p:tag name="MH_TYPE" val="Text"/>
  <p:tag name="MH_ORDER" val="1"/>
  <p:tag name="KSO_WM_UNIT_TYPE" val="l_h_f"/>
  <p:tag name="KSO_WM_UNIT_INDEX" val="1_3_1"/>
  <p:tag name="KSO_WM_UNIT_ID" val="custom160207_16*l_h_f*1_3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2"/>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MH" val="20150921115827"/>
  <p:tag name="MH_LIBRARY" val="GRAPHIC"/>
  <p:tag name="MH_TYPE" val="Text"/>
  <p:tag name="MH_ORDER" val="1"/>
  <p:tag name="KSO_WM_UNIT_TYPE" val="l_h_f"/>
  <p:tag name="KSO_WM_UNIT_INDEX" val="1_4_1"/>
  <p:tag name="KSO_WM_UNIT_ID" val="custom160207_16*l_h_f*1_4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2"/>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MH" val="20150921115827"/>
  <p:tag name="MH_LIBRARY" val="GRAPHIC"/>
  <p:tag name="MH_TYPE" val="Text"/>
  <p:tag name="MH_ORDER" val="1"/>
  <p:tag name="KSO_WM_UNIT_TYPE" val="l_h_f"/>
  <p:tag name="KSO_WM_UNIT_INDEX" val="1_2_1"/>
  <p:tag name="KSO_WM_UNIT_ID" val="custom160207_16*l_h_f*1_2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2"/>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16*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3_1"/>
  <p:tag name="KSO_WM_UNIT_ID" val="custom160164_9*l_h_f*1_3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1"/>
  <p:tag name="KSO_WM_UNIT_ID" val="custom160207_16*l_i*1_81"/>
  <p:tag name="KSO_WM_UNIT_CLEAR" val="1"/>
  <p:tag name="KSO_WM_UNIT_LAYERLEVEL" val="1_1"/>
  <p:tag name="KSO_WM_DIAGRAM_GROUP_CODE" val="l1-2"/>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2"/>
  <p:tag name="KSO_WM_UNIT_ID" val="custom160207_16*l_i*1_82"/>
  <p:tag name="KSO_WM_UNIT_CLEAR" val="1"/>
  <p:tag name="KSO_WM_UNIT_LAYERLEVEL" val="1_1"/>
  <p:tag name="KSO_WM_DIAGRAM_GROUP_CODE" val="l1-2"/>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3"/>
  <p:tag name="KSO_WM_UNIT_ID" val="custom160207_16*l_i*1_83"/>
  <p:tag name="KSO_WM_UNIT_CLEAR" val="1"/>
  <p:tag name="KSO_WM_UNIT_LAYERLEVEL" val="1_1"/>
  <p:tag name="KSO_WM_DIAGRAM_GROUP_CODE" val="l1-2"/>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4"/>
  <p:tag name="KSO_WM_UNIT_ID" val="custom160207_16*l_i*1_84"/>
  <p:tag name="KSO_WM_UNIT_CLEAR" val="1"/>
  <p:tag name="KSO_WM_UNIT_LAYERLEVEL" val="1_1"/>
  <p:tag name="KSO_WM_DIAGRAM_GROUP_CODE" val="l1-2"/>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5"/>
  <p:tag name="KSO_WM_UNIT_ID" val="custom160207_16*l_i*1_85"/>
  <p:tag name="KSO_WM_UNIT_CLEAR" val="1"/>
  <p:tag name="KSO_WM_UNIT_LAYERLEVEL" val="1_1"/>
  <p:tag name="KSO_WM_DIAGRAM_GROUP_CODE" val="l1-2"/>
  <p:tag name="KSO_WM_UNIT_USESOURCEFORMAT_APPLY" val="1"/>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6"/>
  <p:tag name="KSO_WM_UNIT_ID" val="custom160207_16*l_i*1_86"/>
  <p:tag name="KSO_WM_UNIT_CLEAR" val="1"/>
  <p:tag name="KSO_WM_UNIT_LAYERLEVEL" val="1_1"/>
  <p:tag name="KSO_WM_DIAGRAM_GROUP_CODE" val="l1-2"/>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7"/>
  <p:tag name="KSO_WM_UNIT_ID" val="custom160207_16*l_i*1_87"/>
  <p:tag name="KSO_WM_UNIT_CLEAR" val="1"/>
  <p:tag name="KSO_WM_UNIT_LAYERLEVEL" val="1_1"/>
  <p:tag name="KSO_WM_DIAGRAM_GROUP_CODE" val="l1-2"/>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8"/>
  <p:tag name="KSO_WM_UNIT_ID" val="custom160207_16*l_i*1_88"/>
  <p:tag name="KSO_WM_UNIT_CLEAR" val="1"/>
  <p:tag name="KSO_WM_UNIT_LAYERLEVEL" val="1_1"/>
  <p:tag name="KSO_WM_DIAGRAM_GROUP_CODE" val="l1-2"/>
  <p:tag name="KSO_WM_UNIT_USESOURCEFORMAT_APPLY" val="1"/>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9"/>
  <p:tag name="KSO_WM_UNIT_ID" val="custom160207_16*l_i*1_89"/>
  <p:tag name="KSO_WM_UNIT_CLEAR" val="1"/>
  <p:tag name="KSO_WM_UNIT_LAYERLEVEL" val="1_1"/>
  <p:tag name="KSO_WM_DIAGRAM_GROUP_CODE" val="l1-2"/>
  <p:tag name="KSO_WM_UNIT_USESOURCEFORMAT_APPLY" val="1"/>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0"/>
  <p:tag name="KSO_WM_UNIT_ID" val="custom160207_16*l_i*1_90"/>
  <p:tag name="KSO_WM_UNIT_CLEAR" val="1"/>
  <p:tag name="KSO_WM_UNIT_LAYERLEVEL" val="1_1"/>
  <p:tag name="KSO_WM_DIAGRAM_GROUP_CODE" val="l1-2"/>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5"/>
  <p:tag name="KSO_WM_UNIT_ID" val="custom160164_9*l_i*1_5"/>
  <p:tag name="KSO_WM_UNIT_CLEAR" val="1"/>
  <p:tag name="KSO_WM_UNIT_LAYERLEVEL" val="1_1"/>
  <p:tag name="KSO_WM_DIAGRAM_GROUP_CODE" val="l1-1"/>
  <p:tag name="KSO_WM_UNIT_USESOURCEFORMAT_APPLY" val="1"/>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1"/>
  <p:tag name="KSO_WM_UNIT_ID" val="custom160207_16*l_i*1_91"/>
  <p:tag name="KSO_WM_UNIT_CLEAR" val="1"/>
  <p:tag name="KSO_WM_UNIT_LAYERLEVEL" val="1_1"/>
  <p:tag name="KSO_WM_DIAGRAM_GROUP_CODE" val="l1-2"/>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2"/>
  <p:tag name="KSO_WM_UNIT_ID" val="custom160207_16*l_i*1_92"/>
  <p:tag name="KSO_WM_UNIT_CLEAR" val="1"/>
  <p:tag name="KSO_WM_UNIT_LAYERLEVEL" val="1_1"/>
  <p:tag name="KSO_WM_DIAGRAM_GROUP_CODE" val="l1-2"/>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3"/>
  <p:tag name="KSO_WM_UNIT_ID" val="custom160207_16*l_i*1_93"/>
  <p:tag name="KSO_WM_UNIT_CLEAR" val="1"/>
  <p:tag name="KSO_WM_UNIT_LAYERLEVEL" val="1_1"/>
  <p:tag name="KSO_WM_DIAGRAM_GROUP_CODE" val="l1-2"/>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4"/>
  <p:tag name="KSO_WM_UNIT_ID" val="custom160207_16*l_i*1_94"/>
  <p:tag name="KSO_WM_UNIT_CLEAR" val="1"/>
  <p:tag name="KSO_WM_UNIT_LAYERLEVEL" val="1_1"/>
  <p:tag name="KSO_WM_DIAGRAM_GROUP_CODE" val="l1-2"/>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5"/>
  <p:tag name="KSO_WM_UNIT_ID" val="custom160207_16*l_i*1_95"/>
  <p:tag name="KSO_WM_UNIT_CLEAR" val="1"/>
  <p:tag name="KSO_WM_UNIT_LAYERLEVEL" val="1_1"/>
  <p:tag name="KSO_WM_DIAGRAM_GROUP_CODE" val="l1-2"/>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6"/>
  <p:tag name="KSO_WM_UNIT_ID" val="custom160207_16*l_i*1_96"/>
  <p:tag name="KSO_WM_UNIT_CLEAR" val="1"/>
  <p:tag name="KSO_WM_UNIT_LAYERLEVEL" val="1_1"/>
  <p:tag name="KSO_WM_DIAGRAM_GROUP_CODE" val="l1-2"/>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7"/>
  <p:tag name="KSO_WM_UNIT_ID" val="custom160207_16*l_i*1_97"/>
  <p:tag name="KSO_WM_UNIT_CLEAR" val="1"/>
  <p:tag name="KSO_WM_UNIT_LAYERLEVEL" val="1_1"/>
  <p:tag name="KSO_WM_DIAGRAM_GROUP_CODE" val="l1-2"/>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8"/>
  <p:tag name="KSO_WM_UNIT_ID" val="custom160207_16*l_i*1_98"/>
  <p:tag name="KSO_WM_UNIT_CLEAR" val="1"/>
  <p:tag name="KSO_WM_UNIT_LAYERLEVEL" val="1_1"/>
  <p:tag name="KSO_WM_DIAGRAM_GROUP_CODE" val="l1-2"/>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9"/>
  <p:tag name="KSO_WM_UNIT_ID" val="custom160207_16*l_i*1_99"/>
  <p:tag name="KSO_WM_UNIT_CLEAR" val="1"/>
  <p:tag name="KSO_WM_UNIT_LAYERLEVEL" val="1_1"/>
  <p:tag name="KSO_WM_DIAGRAM_GROUP_CODE" val="l1-2"/>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00"/>
  <p:tag name="KSO_WM_UNIT_ID" val="custom160207_16*l_i*1_100"/>
  <p:tag name="KSO_WM_UNIT_CLEAR" val="1"/>
  <p:tag name="KSO_WM_UNIT_LAYERLEVEL" val="1_1"/>
  <p:tag name="KSO_WM_DIAGRAM_GROUP_CODE" val="l1-2"/>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6"/>
  <p:tag name="KSO_WM_UNIT_ID" val="custom160164_9*l_i*1_6"/>
  <p:tag name="KSO_WM_UNIT_CLEAR" val="1"/>
  <p:tag name="KSO_WM_UNIT_LAYERLEVEL" val="1_1"/>
  <p:tag name="KSO_WM_DIAGRAM_GROUP_CODE" val="l1-1"/>
  <p:tag name="KSO_WM_UNIT_USESOURCEFORMAT_APPLY" val="1"/>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01"/>
  <p:tag name="KSO_WM_UNIT_ID" val="custom160207_16*l_i*1_101"/>
  <p:tag name="KSO_WM_UNIT_CLEAR" val="1"/>
  <p:tag name="KSO_WM_UNIT_LAYERLEVEL" val="1_1"/>
  <p:tag name="KSO_WM_DIAGRAM_GROUP_CODE" val="l1-2"/>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02"/>
  <p:tag name="KSO_WM_UNIT_ID" val="custom160207_16*l_i*1_102"/>
  <p:tag name="KSO_WM_UNIT_CLEAR" val="1"/>
  <p:tag name="KSO_WM_UNIT_LAYERLEVEL" val="1_1"/>
  <p:tag name="KSO_WM_DIAGRAM_GROUP_CODE" val="l1-2"/>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03"/>
  <p:tag name="KSO_WM_UNIT_ID" val="custom160207_16*l_i*1_103"/>
  <p:tag name="KSO_WM_UNIT_CLEAR" val="1"/>
  <p:tag name="KSO_WM_UNIT_LAYERLEVEL" val="1_1"/>
  <p:tag name="KSO_WM_DIAGRAM_GROUP_CODE" val="l1-2"/>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04"/>
  <p:tag name="KSO_WM_UNIT_ID" val="custom160207_16*l_i*1_104"/>
  <p:tag name="KSO_WM_UNIT_CLEAR" val="1"/>
  <p:tag name="KSO_WM_UNIT_LAYERLEVEL" val="1_1"/>
  <p:tag name="KSO_WM_DIAGRAM_GROUP_CODE" val="l1-2"/>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05"/>
  <p:tag name="KSO_WM_UNIT_ID" val="custom160207_16*l_i*1_105"/>
  <p:tag name="KSO_WM_UNIT_CLEAR" val="1"/>
  <p:tag name="KSO_WM_UNIT_LAYERLEVEL" val="1_1"/>
  <p:tag name="KSO_WM_DIAGRAM_GROUP_CODE" val="l1-2"/>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06"/>
  <p:tag name="KSO_WM_UNIT_ID" val="custom160207_16*l_i*1_106"/>
  <p:tag name="KSO_WM_UNIT_CLEAR" val="1"/>
  <p:tag name="KSO_WM_UNIT_LAYERLEVEL" val="1_1"/>
  <p:tag name="KSO_WM_DIAGRAM_GROUP_CODE" val="l1-2"/>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8"/>
  <p:tag name="KSO_WM_UNIT_ID" val="custom160207_16*l_i*1_38"/>
  <p:tag name="KSO_WM_UNIT_CLEAR" val="1"/>
  <p:tag name="KSO_WM_UNIT_LAYERLEVEL" val="1_1"/>
  <p:tag name="KSO_WM_DIAGRAM_GROUP_CODE" val="l1-2"/>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9"/>
  <p:tag name="KSO_WM_UNIT_ID" val="custom160207_16*l_i*1_39"/>
  <p:tag name="KSO_WM_UNIT_CLEAR" val="1"/>
  <p:tag name="KSO_WM_UNIT_LAYERLEVEL" val="1_1"/>
  <p:tag name="KSO_WM_DIAGRAM_GROUP_CODE" val="l1-2"/>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0"/>
  <p:tag name="KSO_WM_UNIT_ID" val="custom160207_16*l_i*1_40"/>
  <p:tag name="KSO_WM_UNIT_CLEAR" val="1"/>
  <p:tag name="KSO_WM_UNIT_LAYERLEVEL" val="1_1"/>
  <p:tag name="KSO_WM_DIAGRAM_GROUP_CODE" val="l1-2"/>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1"/>
  <p:tag name="KSO_WM_UNIT_ID" val="custom160207_16*l_i*1_41"/>
  <p:tag name="KSO_WM_UNIT_CLEAR" val="1"/>
  <p:tag name="KSO_WM_UNIT_LAYERLEVEL" val="1_1"/>
  <p:tag name="KSO_WM_DIAGRAM_GROUP_CODE" val="l1-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4_1"/>
  <p:tag name="KSO_WM_UNIT_ID" val="custom160164_9*l_h_f*1_4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2"/>
  <p:tag name="KSO_WM_UNIT_ID" val="custom160207_16*l_i*1_42"/>
  <p:tag name="KSO_WM_UNIT_CLEAR" val="1"/>
  <p:tag name="KSO_WM_UNIT_LAYERLEVEL" val="1_1"/>
  <p:tag name="KSO_WM_DIAGRAM_GROUP_CODE" val="l1-2"/>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3"/>
  <p:tag name="KSO_WM_UNIT_ID" val="custom160207_16*l_i*1_43"/>
  <p:tag name="KSO_WM_UNIT_CLEAR" val="1"/>
  <p:tag name="KSO_WM_UNIT_LAYERLEVEL" val="1_1"/>
  <p:tag name="KSO_WM_DIAGRAM_GROUP_CODE" val="l1-2"/>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4"/>
  <p:tag name="KSO_WM_UNIT_ID" val="custom160207_16*l_i*1_44"/>
  <p:tag name="KSO_WM_UNIT_CLEAR" val="1"/>
  <p:tag name="KSO_WM_UNIT_LAYERLEVEL" val="1_1"/>
  <p:tag name="KSO_WM_DIAGRAM_GROUP_CODE" val="l1-2"/>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5"/>
  <p:tag name="KSO_WM_UNIT_ID" val="custom160207_16*l_i*1_45"/>
  <p:tag name="KSO_WM_UNIT_CLEAR" val="1"/>
  <p:tag name="KSO_WM_UNIT_LAYERLEVEL" val="1_1"/>
  <p:tag name="KSO_WM_DIAGRAM_GROUP_CODE" val="l1-2"/>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6"/>
  <p:tag name="KSO_WM_UNIT_ID" val="custom160207_16*l_i*1_46"/>
  <p:tag name="KSO_WM_UNIT_CLEAR" val="1"/>
  <p:tag name="KSO_WM_UNIT_LAYERLEVEL" val="1_1"/>
  <p:tag name="KSO_WM_DIAGRAM_GROUP_CODE" val="l1-2"/>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7"/>
  <p:tag name="KSO_WM_UNIT_ID" val="custom160207_16*l_i*1_47"/>
  <p:tag name="KSO_WM_UNIT_CLEAR" val="1"/>
  <p:tag name="KSO_WM_UNIT_LAYERLEVEL" val="1_1"/>
  <p:tag name="KSO_WM_DIAGRAM_GROUP_CODE" val="l1-2"/>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8"/>
  <p:tag name="KSO_WM_UNIT_ID" val="custom160207_16*l_i*1_48"/>
  <p:tag name="KSO_WM_UNIT_CLEAR" val="1"/>
  <p:tag name="KSO_WM_UNIT_LAYERLEVEL" val="1_1"/>
  <p:tag name="KSO_WM_DIAGRAM_GROUP_CODE" val="l1-2"/>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9"/>
  <p:tag name="KSO_WM_UNIT_ID" val="custom160207_16*l_i*1_49"/>
  <p:tag name="KSO_WM_UNIT_CLEAR" val="1"/>
  <p:tag name="KSO_WM_UNIT_LAYERLEVEL" val="1_1"/>
  <p:tag name="KSO_WM_DIAGRAM_GROUP_CODE" val="l1-2"/>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0"/>
  <p:tag name="KSO_WM_UNIT_ID" val="custom160207_16*l_i*1_50"/>
  <p:tag name="KSO_WM_UNIT_CLEAR" val="1"/>
  <p:tag name="KSO_WM_UNIT_LAYERLEVEL" val="1_1"/>
  <p:tag name="KSO_WM_DIAGRAM_GROUP_CODE" val="l1-2"/>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1"/>
  <p:tag name="KSO_WM_UNIT_ID" val="custom160207_16*l_i*1_51"/>
  <p:tag name="KSO_WM_UNIT_CLEAR" val="1"/>
  <p:tag name="KSO_WM_UNIT_LAYERLEVEL" val="1_1"/>
  <p:tag name="KSO_WM_DIAGRAM_GROUP_CODE" val="l1-2"/>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7"/>
  <p:tag name="KSO_WM_UNIT_ID" val="custom160164_9*l_i*1_7"/>
  <p:tag name="KSO_WM_UNIT_CLEAR" val="1"/>
  <p:tag name="KSO_WM_UNIT_LAYERLEVEL" val="1_1"/>
  <p:tag name="KSO_WM_DIAGRAM_GROUP_CODE" val="l1-1"/>
  <p:tag name="KSO_WM_UNIT_USESOURCEFORMAT_APPLY" val="1"/>
</p:tagLst>
</file>

<file path=ppt/tags/tag1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2"/>
  <p:tag name="KSO_WM_UNIT_ID" val="custom160207_16*l_i*1_52"/>
  <p:tag name="KSO_WM_UNIT_CLEAR" val="1"/>
  <p:tag name="KSO_WM_UNIT_LAYERLEVEL" val="1_1"/>
  <p:tag name="KSO_WM_DIAGRAM_GROUP_CODE" val="l1-2"/>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3"/>
  <p:tag name="KSO_WM_UNIT_ID" val="custom160207_16*l_i*1_53"/>
  <p:tag name="KSO_WM_UNIT_CLEAR" val="1"/>
  <p:tag name="KSO_WM_UNIT_LAYERLEVEL" val="1_1"/>
  <p:tag name="KSO_WM_DIAGRAM_GROUP_CODE" val="l1-2"/>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4"/>
  <p:tag name="KSO_WM_UNIT_ID" val="custom160207_16*l_i*1_54"/>
  <p:tag name="KSO_WM_UNIT_CLEAR" val="1"/>
  <p:tag name="KSO_WM_UNIT_LAYERLEVEL" val="1_1"/>
  <p:tag name="KSO_WM_DIAGRAM_GROUP_CODE" val="l1-2"/>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5"/>
  <p:tag name="KSO_WM_UNIT_ID" val="custom160207_16*l_i*1_55"/>
  <p:tag name="KSO_WM_UNIT_CLEAR" val="1"/>
  <p:tag name="KSO_WM_UNIT_LAYERLEVEL" val="1_1"/>
  <p:tag name="KSO_WM_DIAGRAM_GROUP_CODE" val="l1-2"/>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6"/>
  <p:tag name="KSO_WM_UNIT_ID" val="custom160207_16*l_i*1_56"/>
  <p:tag name="KSO_WM_UNIT_CLEAR" val="1"/>
  <p:tag name="KSO_WM_UNIT_LAYERLEVEL" val="1_1"/>
  <p:tag name="KSO_WM_DIAGRAM_GROUP_CODE" val="l1-2"/>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7"/>
  <p:tag name="KSO_WM_UNIT_ID" val="custom160207_16*l_i*1_57"/>
  <p:tag name="KSO_WM_UNIT_CLEAR" val="1"/>
  <p:tag name="KSO_WM_UNIT_LAYERLEVEL" val="1_1"/>
  <p:tag name="KSO_WM_DIAGRAM_GROUP_CODE" val="l1-2"/>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8"/>
  <p:tag name="KSO_WM_UNIT_ID" val="custom160207_16*l_i*1_58"/>
  <p:tag name="KSO_WM_UNIT_CLEAR" val="1"/>
  <p:tag name="KSO_WM_UNIT_LAYERLEVEL" val="1_1"/>
  <p:tag name="KSO_WM_DIAGRAM_GROUP_CODE" val="l1-2"/>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9"/>
  <p:tag name="KSO_WM_UNIT_ID" val="custom160207_16*l_i*1_59"/>
  <p:tag name="KSO_WM_UNIT_CLEAR" val="1"/>
  <p:tag name="KSO_WM_UNIT_LAYERLEVEL" val="1_1"/>
  <p:tag name="KSO_WM_DIAGRAM_GROUP_CODE" val="l1-2"/>
  <p:tag name="KSO_WM_UNIT_USESOURCEFORMAT_APPLY" val="1"/>
</p:tagLst>
</file>

<file path=ppt/tags/tag1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0"/>
  <p:tag name="KSO_WM_UNIT_ID" val="custom160207_16*l_i*1_60"/>
  <p:tag name="KSO_WM_UNIT_CLEAR" val="1"/>
  <p:tag name="KSO_WM_UNIT_LAYERLEVEL" val="1_1"/>
  <p:tag name="KSO_WM_DIAGRAM_GROUP_CODE" val="l1-2"/>
  <p:tag name="KSO_WM_UNIT_USESOURCEFORMAT_APPLY" val="1"/>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1"/>
  <p:tag name="KSO_WM_UNIT_ID" val="custom160207_16*l_i*1_61"/>
  <p:tag name="KSO_WM_UNIT_CLEAR" val="1"/>
  <p:tag name="KSO_WM_UNIT_LAYERLEVEL" val="1_1"/>
  <p:tag name="KSO_WM_DIAGRAM_GROUP_CODE" val="l1-2"/>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8"/>
  <p:tag name="KSO_WM_UNIT_ID" val="custom160164_9*l_i*1_8"/>
  <p:tag name="KSO_WM_UNIT_CLEAR" val="1"/>
  <p:tag name="KSO_WM_UNIT_LAYERLEVEL" val="1_1"/>
  <p:tag name="KSO_WM_DIAGRAM_GROUP_CODE" val="l1-1"/>
  <p:tag name="KSO_WM_UNIT_USESOURCEFORMAT_APPLY" val="1"/>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2"/>
  <p:tag name="KSO_WM_UNIT_ID" val="custom160207_16*l_i*1_62"/>
  <p:tag name="KSO_WM_UNIT_CLEAR" val="1"/>
  <p:tag name="KSO_WM_UNIT_LAYERLEVEL" val="1_1"/>
  <p:tag name="KSO_WM_DIAGRAM_GROUP_CODE" val="l1-2"/>
  <p:tag name="KSO_WM_UNIT_USESOURCEFORMAT_APPLY" val="1"/>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3"/>
  <p:tag name="KSO_WM_UNIT_ID" val="custom160207_16*l_i*1_63"/>
  <p:tag name="KSO_WM_UNIT_CLEAR" val="1"/>
  <p:tag name="KSO_WM_UNIT_LAYERLEVEL" val="1_1"/>
  <p:tag name="KSO_WM_DIAGRAM_GROUP_CODE" val="l1-2"/>
  <p:tag name="KSO_WM_UNIT_USESOURCEFORMAT_APPLY" val="1"/>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4"/>
  <p:tag name="KSO_WM_UNIT_ID" val="custom160207_16*l_i*1_64"/>
  <p:tag name="KSO_WM_UNIT_CLEAR" val="1"/>
  <p:tag name="KSO_WM_UNIT_LAYERLEVEL" val="1_1"/>
  <p:tag name="KSO_WM_DIAGRAM_GROUP_CODE" val="l1-2"/>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5"/>
  <p:tag name="KSO_WM_UNIT_ID" val="custom160207_16*l_i*1_65"/>
  <p:tag name="KSO_WM_UNIT_CLEAR" val="1"/>
  <p:tag name="KSO_WM_UNIT_LAYERLEVEL" val="1_1"/>
  <p:tag name="KSO_WM_DIAGRAM_GROUP_CODE" val="l1-2"/>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6"/>
  <p:tag name="KSO_WM_UNIT_ID" val="custom160207_16*l_i*1_66"/>
  <p:tag name="KSO_WM_UNIT_CLEAR" val="1"/>
  <p:tag name="KSO_WM_UNIT_LAYERLEVEL" val="1_1"/>
  <p:tag name="KSO_WM_DIAGRAM_GROUP_CODE" val="l1-2"/>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7"/>
  <p:tag name="KSO_WM_UNIT_ID" val="custom160207_16*l_i*1_67"/>
  <p:tag name="KSO_WM_UNIT_CLEAR" val="1"/>
  <p:tag name="KSO_WM_UNIT_LAYERLEVEL" val="1_1"/>
  <p:tag name="KSO_WM_DIAGRAM_GROUP_CODE" val="l1-2"/>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8"/>
  <p:tag name="KSO_WM_UNIT_ID" val="custom160207_16*l_i*1_68"/>
  <p:tag name="KSO_WM_UNIT_CLEAR" val="1"/>
  <p:tag name="KSO_WM_UNIT_LAYERLEVEL" val="1_1"/>
  <p:tag name="KSO_WM_DIAGRAM_GROUP_CODE" val="l1-2"/>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9"/>
  <p:tag name="KSO_WM_UNIT_ID" val="custom160207_16*l_i*1_69"/>
  <p:tag name="KSO_WM_UNIT_CLEAR" val="1"/>
  <p:tag name="KSO_WM_UNIT_LAYERLEVEL" val="1_1"/>
  <p:tag name="KSO_WM_DIAGRAM_GROUP_CODE" val="l1-2"/>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0"/>
  <p:tag name="KSO_WM_UNIT_ID" val="custom160207_16*l_i*1_70"/>
  <p:tag name="KSO_WM_UNIT_CLEAR" val="1"/>
  <p:tag name="KSO_WM_UNIT_LAYERLEVEL" val="1_1"/>
  <p:tag name="KSO_WM_DIAGRAM_GROUP_CODE" val="l1-2"/>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1"/>
  <p:tag name="KSO_WM_UNIT_ID" val="custom160207_16*l_i*1_71"/>
  <p:tag name="KSO_WM_UNIT_CLEAR" val="1"/>
  <p:tag name="KSO_WM_UNIT_LAYERLEVEL" val="1_1"/>
  <p:tag name="KSO_WM_DIAGRAM_GROUP_CODE" val="l1-2"/>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4"/>
  <p:tag name="KSO_WM_SLIDE_INDEX" val="4"/>
  <p:tag name="KSO_WM_SLIDE_ITEM_CNT" val="2"/>
  <p:tag name="KSO_WM_SLIDE_LAYOUT" val="a_f_d"/>
  <p:tag name="KSO_WM_SLIDE_LAYOUT_CNT" val="1_1_1"/>
  <p:tag name="KSO_WM_SLIDE_TYPE" val="text"/>
  <p:tag name="KSO_WM_BEAUTIFY_FLAG" val="#wm#"/>
  <p:tag name="KSO_WM_SLIDE_POSITION" val="66*36"/>
  <p:tag name="KSO_WM_SLIDE_SIZE" val="828*426"/>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2"/>
  <p:tag name="KSO_WM_UNIT_ID" val="custom160207_16*l_i*1_72"/>
  <p:tag name="KSO_WM_UNIT_CLEAR" val="1"/>
  <p:tag name="KSO_WM_UNIT_LAYERLEVEL" val="1_1"/>
  <p:tag name="KSO_WM_DIAGRAM_GROUP_CODE" val="l1-2"/>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3"/>
  <p:tag name="KSO_WM_UNIT_ID" val="custom160207_16*l_i*1_73"/>
  <p:tag name="KSO_WM_UNIT_CLEAR" val="1"/>
  <p:tag name="KSO_WM_UNIT_LAYERLEVEL" val="1_1"/>
  <p:tag name="KSO_WM_DIAGRAM_GROUP_CODE" val="l1-2"/>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4"/>
  <p:tag name="KSO_WM_UNIT_ID" val="custom160207_16*l_i*1_74"/>
  <p:tag name="KSO_WM_UNIT_CLEAR" val="1"/>
  <p:tag name="KSO_WM_UNIT_LAYERLEVEL" val="1_1"/>
  <p:tag name="KSO_WM_DIAGRAM_GROUP_CODE" val="l1-2"/>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5"/>
  <p:tag name="KSO_WM_UNIT_ID" val="custom160207_16*l_i*1_75"/>
  <p:tag name="KSO_WM_UNIT_CLEAR" val="1"/>
  <p:tag name="KSO_WM_UNIT_LAYERLEVEL" val="1_1"/>
  <p:tag name="KSO_WM_DIAGRAM_GROUP_CODE" val="l1-2"/>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6"/>
  <p:tag name="KSO_WM_UNIT_ID" val="custom160207_16*l_i*1_76"/>
  <p:tag name="KSO_WM_UNIT_CLEAR" val="1"/>
  <p:tag name="KSO_WM_UNIT_LAYERLEVEL" val="1_1"/>
  <p:tag name="KSO_WM_DIAGRAM_GROUP_CODE" val="l1-2"/>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7"/>
  <p:tag name="KSO_WM_UNIT_ID" val="custom160207_16*l_i*1_77"/>
  <p:tag name="KSO_WM_UNIT_CLEAR" val="1"/>
  <p:tag name="KSO_WM_UNIT_LAYERLEVEL" val="1_1"/>
  <p:tag name="KSO_WM_DIAGRAM_GROUP_CODE" val="l1-2"/>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8"/>
  <p:tag name="KSO_WM_UNIT_ID" val="custom160207_16*l_i*1_78"/>
  <p:tag name="KSO_WM_UNIT_CLEAR" val="1"/>
  <p:tag name="KSO_WM_UNIT_LAYERLEVEL" val="1_1"/>
  <p:tag name="KSO_WM_DIAGRAM_GROUP_CODE" val="l1-2"/>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9"/>
  <p:tag name="KSO_WM_UNIT_ID" val="custom160207_16*l_i*1_79"/>
  <p:tag name="KSO_WM_UNIT_CLEAR" val="1"/>
  <p:tag name="KSO_WM_UNIT_LAYERLEVEL" val="1_1"/>
  <p:tag name="KSO_WM_DIAGRAM_GROUP_CODE" val="l1-2"/>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0"/>
  <p:tag name="KSO_WM_UNIT_ID" val="custom160207_16*l_i*1_80"/>
  <p:tag name="KSO_WM_UNIT_CLEAR" val="1"/>
  <p:tag name="KSO_WM_UNIT_LAYERLEVEL" val="1_1"/>
  <p:tag name="KSO_WM_DIAGRAM_GROUP_CODE" val="l1-2"/>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
  <p:tag name="KSO_WM_UNIT_ID" val="custom160207_16*l_i*1_3"/>
  <p:tag name="KSO_WM_UNIT_CLEAR" val="1"/>
  <p:tag name="KSO_WM_UNIT_LAYERLEVEL" val="1_1"/>
  <p:tag name="KSO_WM_DIAGRAM_GROUP_CODE" val="l1-2"/>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d"/>
  <p:tag name="KSO_WM_UNIT_INDEX" val="1"/>
  <p:tag name="KSO_WM_UNIT_ID" val="custom160207_4*d*1"/>
  <p:tag name="KSO_WM_UNIT_CLEAR" val="0"/>
  <p:tag name="KSO_WM_UNIT_LAYERLEVEL" val="1"/>
  <p:tag name="KSO_WM_UNIT_VALUE" val="1500*1713"/>
  <p:tag name="KSO_WM_UNIT_HIGHLIGHT" val="0"/>
  <p:tag name="KSO_WM_UNIT_COMPATIBLE" val="0"/>
</p:tagLst>
</file>

<file path=ppt/tags/tag1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
  <p:tag name="KSO_WM_UNIT_ID" val="custom160207_16*l_i*1_4"/>
  <p:tag name="KSO_WM_UNIT_CLEAR" val="1"/>
  <p:tag name="KSO_WM_UNIT_LAYERLEVEL" val="1_1"/>
  <p:tag name="KSO_WM_DIAGRAM_GROUP_CODE" val="l1-2"/>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
  <p:tag name="KSO_WM_UNIT_ID" val="custom160207_16*l_i*1_5"/>
  <p:tag name="KSO_WM_UNIT_CLEAR" val="1"/>
  <p:tag name="KSO_WM_UNIT_LAYERLEVEL" val="1_1"/>
  <p:tag name="KSO_WM_DIAGRAM_GROUP_CODE" val="l1-2"/>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
  <p:tag name="KSO_WM_UNIT_ID" val="custom160207_16*l_i*1_6"/>
  <p:tag name="KSO_WM_UNIT_CLEAR" val="1"/>
  <p:tag name="KSO_WM_UNIT_LAYERLEVEL" val="1_1"/>
  <p:tag name="KSO_WM_DIAGRAM_GROUP_CODE" val="l1-2"/>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
  <p:tag name="KSO_WM_UNIT_ID" val="custom160207_16*l_i*1_7"/>
  <p:tag name="KSO_WM_UNIT_CLEAR" val="1"/>
  <p:tag name="KSO_WM_UNIT_LAYERLEVEL" val="1_1"/>
  <p:tag name="KSO_WM_DIAGRAM_GROUP_CODE" val="l1-2"/>
  <p:tag name="KSO_WM_UNIT_USESOURCEFORMAT_APPLY" val="1"/>
</p:tagLst>
</file>

<file path=ppt/tags/tag1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
  <p:tag name="KSO_WM_UNIT_ID" val="custom160207_16*l_i*1_8"/>
  <p:tag name="KSO_WM_UNIT_CLEAR" val="1"/>
  <p:tag name="KSO_WM_UNIT_LAYERLEVEL" val="1_1"/>
  <p:tag name="KSO_WM_DIAGRAM_GROUP_CODE" val="l1-2"/>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
  <p:tag name="KSO_WM_UNIT_ID" val="custom160207_16*l_i*1_9"/>
  <p:tag name="KSO_WM_UNIT_CLEAR" val="1"/>
  <p:tag name="KSO_WM_UNIT_LAYERLEVEL" val="1_1"/>
  <p:tag name="KSO_WM_DIAGRAM_GROUP_CODE" val="l1-2"/>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0"/>
  <p:tag name="KSO_WM_UNIT_ID" val="custom160207_16*l_i*1_10"/>
  <p:tag name="KSO_WM_UNIT_CLEAR" val="1"/>
  <p:tag name="KSO_WM_UNIT_LAYERLEVEL" val="1_1"/>
  <p:tag name="KSO_WM_DIAGRAM_GROUP_CODE" val="l1-2"/>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1"/>
  <p:tag name="KSO_WM_UNIT_ID" val="custom160207_16*l_i*1_11"/>
  <p:tag name="KSO_WM_UNIT_CLEAR" val="1"/>
  <p:tag name="KSO_WM_UNIT_LAYERLEVEL" val="1_1"/>
  <p:tag name="KSO_WM_DIAGRAM_GROUP_CODE" val="l1-2"/>
  <p:tag name="KSO_WM_UNIT_USESOURCEFORMAT_APPLY" val="1"/>
</p:tagLst>
</file>

<file path=ppt/tags/tag1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2"/>
  <p:tag name="KSO_WM_UNIT_ID" val="custom160207_16*l_i*1_12"/>
  <p:tag name="KSO_WM_UNIT_CLEAR" val="1"/>
  <p:tag name="KSO_WM_UNIT_LAYERLEVEL" val="1_1"/>
  <p:tag name="KSO_WM_DIAGRAM_GROUP_CODE" val="l1-2"/>
  <p:tag name="KSO_WM_UNIT_USESOURCEFORMAT_APPLY" val="1"/>
</p:tagLst>
</file>

<file path=ppt/tags/tag1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3"/>
  <p:tag name="KSO_WM_UNIT_ID" val="custom160207_16*l_i*1_13"/>
  <p:tag name="KSO_WM_UNIT_CLEAR" val="1"/>
  <p:tag name="KSO_WM_UNIT_LAYERLEVEL" val="1_1"/>
  <p:tag name="KSO_WM_DIAGRAM_GROUP_CODE" val="l1-2"/>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1*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2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4"/>
  <p:tag name="KSO_WM_UNIT_ID" val="custom160207_16*l_i*1_14"/>
  <p:tag name="KSO_WM_UNIT_CLEAR" val="1"/>
  <p:tag name="KSO_WM_UNIT_LAYERLEVEL" val="1_1"/>
  <p:tag name="KSO_WM_DIAGRAM_GROUP_CODE" val="l1-2"/>
  <p:tag name="KSO_WM_UNIT_USESOURCEFORMAT_APPLY" val="1"/>
</p:tagLst>
</file>

<file path=ppt/tags/tag2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5"/>
  <p:tag name="KSO_WM_UNIT_ID" val="custom160207_16*l_i*1_15"/>
  <p:tag name="KSO_WM_UNIT_CLEAR" val="1"/>
  <p:tag name="KSO_WM_UNIT_LAYERLEVEL" val="1_1"/>
  <p:tag name="KSO_WM_DIAGRAM_GROUP_CODE" val="l1-2"/>
  <p:tag name="KSO_WM_UNIT_USESOURCEFORMAT_APPLY" val="1"/>
</p:tagLst>
</file>

<file path=ppt/tags/tag2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6"/>
  <p:tag name="KSO_WM_UNIT_ID" val="custom160207_16*l_i*1_16"/>
  <p:tag name="KSO_WM_UNIT_CLEAR" val="1"/>
  <p:tag name="KSO_WM_UNIT_LAYERLEVEL" val="1_1"/>
  <p:tag name="KSO_WM_DIAGRAM_GROUP_CODE" val="l1-2"/>
  <p:tag name="KSO_WM_UNIT_USESOURCEFORMAT_APPLY" val="1"/>
</p:tagLst>
</file>

<file path=ppt/tags/tag2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7"/>
  <p:tag name="KSO_WM_UNIT_ID" val="custom160207_16*l_i*1_17"/>
  <p:tag name="KSO_WM_UNIT_CLEAR" val="1"/>
  <p:tag name="KSO_WM_UNIT_LAYERLEVEL" val="1_1"/>
  <p:tag name="KSO_WM_DIAGRAM_GROUP_CODE" val="l1-2"/>
  <p:tag name="KSO_WM_UNIT_USESOURCEFORMAT_APPLY" val="1"/>
</p:tagLst>
</file>

<file path=ppt/tags/tag2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8"/>
  <p:tag name="KSO_WM_UNIT_ID" val="custom160207_16*l_i*1_18"/>
  <p:tag name="KSO_WM_UNIT_CLEAR" val="1"/>
  <p:tag name="KSO_WM_UNIT_LAYERLEVEL" val="1_1"/>
  <p:tag name="KSO_WM_DIAGRAM_GROUP_CODE" val="l1-2"/>
  <p:tag name="KSO_WM_UNIT_USESOURCEFORMAT_APPLY" val="1"/>
</p:tagLst>
</file>

<file path=ppt/tags/tag2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9"/>
  <p:tag name="KSO_WM_UNIT_ID" val="custom160207_16*l_i*1_19"/>
  <p:tag name="KSO_WM_UNIT_CLEAR" val="1"/>
  <p:tag name="KSO_WM_UNIT_LAYERLEVEL" val="1_1"/>
  <p:tag name="KSO_WM_DIAGRAM_GROUP_CODE" val="l1-2"/>
  <p:tag name="KSO_WM_UNIT_USESOURCEFORMAT_APPLY" val="1"/>
</p:tagLst>
</file>

<file path=ppt/tags/tag2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0"/>
  <p:tag name="KSO_WM_UNIT_ID" val="custom160207_16*l_i*1_20"/>
  <p:tag name="KSO_WM_UNIT_CLEAR" val="1"/>
  <p:tag name="KSO_WM_UNIT_LAYERLEVEL" val="1_1"/>
  <p:tag name="KSO_WM_DIAGRAM_GROUP_CODE" val="l1-2"/>
  <p:tag name="KSO_WM_UNIT_USESOURCEFORMAT_APPLY" val="1"/>
</p:tagLst>
</file>

<file path=ppt/tags/tag2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1"/>
  <p:tag name="KSO_WM_UNIT_ID" val="custom160207_16*l_i*1_21"/>
  <p:tag name="KSO_WM_UNIT_CLEAR" val="1"/>
  <p:tag name="KSO_WM_UNIT_LAYERLEVEL" val="1_1"/>
  <p:tag name="KSO_WM_DIAGRAM_GROUP_CODE" val="l1-2"/>
  <p:tag name="KSO_WM_UNIT_USESOURCEFORMAT_APPLY" val="1"/>
</p:tagLst>
</file>

<file path=ppt/tags/tag2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2"/>
  <p:tag name="KSO_WM_UNIT_ID" val="custom160207_16*l_i*1_22"/>
  <p:tag name="KSO_WM_UNIT_CLEAR" val="1"/>
  <p:tag name="KSO_WM_UNIT_LAYERLEVEL" val="1_1"/>
  <p:tag name="KSO_WM_DIAGRAM_GROUP_CODE" val="l1-2"/>
  <p:tag name="KSO_WM_UNIT_USESOURCEFORMAT_APPLY" val="1"/>
</p:tagLst>
</file>

<file path=ppt/tags/tag2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3"/>
  <p:tag name="KSO_WM_UNIT_ID" val="custom160207_16*l_i*1_23"/>
  <p:tag name="KSO_WM_UNIT_CLEAR" val="1"/>
  <p:tag name="KSO_WM_UNIT_LAYERLEVEL" val="1_1"/>
  <p:tag name="KSO_WM_DIAGRAM_GROUP_CODE" val="l1-2"/>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f"/>
  <p:tag name="KSO_WM_UNIT_INDEX" val="1"/>
  <p:tag name="KSO_WM_UNIT_ID" val="custom160207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2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4"/>
  <p:tag name="KSO_WM_UNIT_ID" val="custom160207_16*l_i*1_24"/>
  <p:tag name="KSO_WM_UNIT_CLEAR" val="1"/>
  <p:tag name="KSO_WM_UNIT_LAYERLEVEL" val="1_1"/>
  <p:tag name="KSO_WM_DIAGRAM_GROUP_CODE" val="l1-2"/>
  <p:tag name="KSO_WM_UNIT_USESOURCEFORMAT_APPLY" val="1"/>
</p:tagLst>
</file>

<file path=ppt/tags/tag2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5"/>
  <p:tag name="KSO_WM_UNIT_ID" val="custom160207_16*l_i*1_25"/>
  <p:tag name="KSO_WM_UNIT_CLEAR" val="1"/>
  <p:tag name="KSO_WM_UNIT_LAYERLEVEL" val="1_1"/>
  <p:tag name="KSO_WM_DIAGRAM_GROUP_CODE" val="l1-2"/>
  <p:tag name="KSO_WM_UNIT_USESOURCEFORMAT_APPLY" val="1"/>
</p:tagLst>
</file>

<file path=ppt/tags/tag2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6"/>
  <p:tag name="KSO_WM_UNIT_ID" val="custom160207_16*l_i*1_26"/>
  <p:tag name="KSO_WM_UNIT_CLEAR" val="1"/>
  <p:tag name="KSO_WM_UNIT_LAYERLEVEL" val="1_1"/>
  <p:tag name="KSO_WM_DIAGRAM_GROUP_CODE" val="l1-2"/>
  <p:tag name="KSO_WM_UNIT_USESOURCEFORMAT_APPLY" val="1"/>
</p:tagLst>
</file>

<file path=ppt/tags/tag2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7"/>
  <p:tag name="KSO_WM_UNIT_ID" val="custom160207_16*l_i*1_27"/>
  <p:tag name="KSO_WM_UNIT_CLEAR" val="1"/>
  <p:tag name="KSO_WM_UNIT_LAYERLEVEL" val="1_1"/>
  <p:tag name="KSO_WM_DIAGRAM_GROUP_CODE" val="l1-2"/>
  <p:tag name="KSO_WM_UNIT_USESOURCEFORMAT_APPLY" val="1"/>
</p:tagLst>
</file>

<file path=ppt/tags/tag2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8"/>
  <p:tag name="KSO_WM_UNIT_ID" val="custom160207_16*l_i*1_28"/>
  <p:tag name="KSO_WM_UNIT_CLEAR" val="1"/>
  <p:tag name="KSO_WM_UNIT_LAYERLEVEL" val="1_1"/>
  <p:tag name="KSO_WM_DIAGRAM_GROUP_CODE" val="l1-2"/>
  <p:tag name="KSO_WM_UNIT_USESOURCEFORMAT_APPLY" val="1"/>
</p:tagLst>
</file>

<file path=ppt/tags/tag2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9"/>
  <p:tag name="KSO_WM_UNIT_ID" val="custom160207_16*l_i*1_29"/>
  <p:tag name="KSO_WM_UNIT_CLEAR" val="1"/>
  <p:tag name="KSO_WM_UNIT_LAYERLEVEL" val="1_1"/>
  <p:tag name="KSO_WM_DIAGRAM_GROUP_CODE" val="l1-2"/>
  <p:tag name="KSO_WM_UNIT_USESOURCEFORMAT_APPLY" val="1"/>
</p:tagLst>
</file>

<file path=ppt/tags/tag2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0"/>
  <p:tag name="KSO_WM_UNIT_ID" val="custom160207_16*l_i*1_30"/>
  <p:tag name="KSO_WM_UNIT_CLEAR" val="1"/>
  <p:tag name="KSO_WM_UNIT_LAYERLEVEL" val="1_1"/>
  <p:tag name="KSO_WM_DIAGRAM_GROUP_CODE" val="l1-2"/>
  <p:tag name="KSO_WM_UNIT_USESOURCEFORMAT_APPLY" val="1"/>
</p:tagLst>
</file>

<file path=ppt/tags/tag2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1"/>
  <p:tag name="KSO_WM_UNIT_ID" val="custom160207_16*l_i*1_31"/>
  <p:tag name="KSO_WM_UNIT_CLEAR" val="1"/>
  <p:tag name="KSO_WM_UNIT_LAYERLEVEL" val="1_1"/>
  <p:tag name="KSO_WM_DIAGRAM_GROUP_CODE" val="l1-2"/>
  <p:tag name="KSO_WM_UNIT_USESOURCEFORMAT_APPLY" val="1"/>
</p:tagLst>
</file>

<file path=ppt/tags/tag2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2"/>
  <p:tag name="KSO_WM_UNIT_ID" val="custom160207_16*l_i*1_32"/>
  <p:tag name="KSO_WM_UNIT_CLEAR" val="1"/>
  <p:tag name="KSO_WM_UNIT_LAYERLEVEL" val="1_1"/>
  <p:tag name="KSO_WM_DIAGRAM_GROUP_CODE" val="l1-2"/>
  <p:tag name="KSO_WM_UNIT_USESOURCEFORMAT_APPLY" val="1"/>
</p:tagLst>
</file>

<file path=ppt/tags/tag2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3"/>
  <p:tag name="KSO_WM_UNIT_ID" val="custom160207_16*l_i*1_33"/>
  <p:tag name="KSO_WM_UNIT_CLEAR" val="1"/>
  <p:tag name="KSO_WM_UNIT_LAYERLEVEL" val="1_1"/>
  <p:tag name="KSO_WM_DIAGRAM_GROUP_CODE" val="l1-2"/>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EMPLATE_THUMBS_INDEX" val="1、5、8、10、17、21、23、25"/>
  <p:tag name="KSO_WM_TEMPLATE_CATEGORY" val="custom"/>
  <p:tag name="KSO_WM_TEMPLATE_INDEX" val="160164"/>
  <p:tag name="KSO_WM_TAG_VERSION" val="1.0"/>
  <p:tag name="KSO_WM_SLIDE_ID" val="custom160164_1"/>
  <p:tag name="KSO_WM_SLIDE_INDEX" val="1"/>
  <p:tag name="KSO_WM_SLIDE_ITEM_CNT" val="2"/>
  <p:tag name="KSO_WM_SLIDE_LAYOUT" val="a_b"/>
  <p:tag name="KSO_WM_SLIDE_LAYOUT_CNT" val="1_1"/>
  <p:tag name="KSO_WM_SLIDE_TYPE" val="title"/>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4"/>
  <p:tag name="KSO_WM_UNIT_ID" val="custom160207_16*l_i*1_34"/>
  <p:tag name="KSO_WM_UNIT_CLEAR" val="1"/>
  <p:tag name="KSO_WM_UNIT_LAYERLEVEL" val="1_1"/>
  <p:tag name="KSO_WM_DIAGRAM_GROUP_CODE" val="l1-2"/>
  <p:tag name="KSO_WM_UNIT_USESOURCEFORMAT_APPLY" val="1"/>
</p:tagLst>
</file>

<file path=ppt/tags/tag2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5"/>
  <p:tag name="KSO_WM_UNIT_ID" val="custom160207_16*l_i*1_35"/>
  <p:tag name="KSO_WM_UNIT_CLEAR" val="1"/>
  <p:tag name="KSO_WM_UNIT_LAYERLEVEL" val="1_1"/>
  <p:tag name="KSO_WM_DIAGRAM_GROUP_CODE" val="l1-2"/>
  <p:tag name="KSO_WM_UNIT_USESOURCEFORMAT_APPLY" val="1"/>
</p:tagLst>
</file>

<file path=ppt/tags/tag2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6"/>
  <p:tag name="KSO_WM_UNIT_ID" val="custom160207_16*l_i*1_36"/>
  <p:tag name="KSO_WM_UNIT_CLEAR" val="1"/>
  <p:tag name="KSO_WM_UNIT_LAYERLEVEL" val="1_1"/>
  <p:tag name="KSO_WM_DIAGRAM_GROUP_CODE" val="l1-2"/>
  <p:tag name="KSO_WM_UNIT_USESOURCEFORMAT_APPLY" val="1"/>
</p:tagLst>
</file>

<file path=ppt/tags/tag2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7"/>
  <p:tag name="KSO_WM_UNIT_ID" val="custom160207_16*l_i*1_37"/>
  <p:tag name="KSO_WM_UNIT_CLEAR" val="1"/>
  <p:tag name="KSO_WM_UNIT_LAYERLEVEL" val="1_1"/>
  <p:tag name="KSO_WM_DIAGRAM_GROUP_CODE" val="l1-2"/>
  <p:tag name="KSO_WM_UNIT_USESOURCEFORMAT_APPLY" val="1"/>
</p:tagLst>
</file>

<file path=ppt/tags/tag2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
  <p:tag name="KSO_WM_UNIT_ID" val="custom160207_16*l_i*1_1"/>
  <p:tag name="KSO_WM_UNIT_CLEAR" val="1"/>
  <p:tag name="KSO_WM_UNIT_LAYERLEVEL" val="1_1"/>
  <p:tag name="KSO_WM_DIAGRAM_GROUP_CODE" val="l1-2"/>
  <p:tag name="KSO_WM_UNIT_USESOURCEFORMAT_APPLY" val="1"/>
</p:tagLst>
</file>

<file path=ppt/tags/tag2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
  <p:tag name="KSO_WM_UNIT_ID" val="custom160207_16*l_i*1_2"/>
  <p:tag name="KSO_WM_UNIT_CLEAR" val="1"/>
  <p:tag name="KSO_WM_UNIT_LAYERLEVEL" val="1_1"/>
  <p:tag name="KSO_WM_DIAGRAM_GROUP_CODE" val="l1-2"/>
  <p:tag name="KSO_WM_UNIT_USESOURCEFORMAT_APPLY" val="1"/>
</p:tagLst>
</file>

<file path=ppt/tags/tag2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45"/>
  <p:tag name="KSO_WM_TAG_VERSION" val="1.0"/>
  <p:tag name="KSO_WM_SLIDE_ID" val="custom160245_24"/>
  <p:tag name="KSO_WM_SLIDE_INDEX" val="24"/>
  <p:tag name="KSO_WM_SLIDE_ITEM_CNT" val="4"/>
  <p:tag name="KSO_WM_SLIDE_LAYOUT" val="a_m"/>
  <p:tag name="KSO_WM_SLIDE_LAYOUT_CNT" val="1_1"/>
  <p:tag name="KSO_WM_SLIDE_TYPE" val="text"/>
  <p:tag name="KSO_WM_BEAUTIFY_FLAG" val="#wm#"/>
  <p:tag name="KSO_WM_SLIDE_POSITION" val="102*131"/>
  <p:tag name="KSO_WM_SLIDE_SIZE" val="707*350"/>
  <p:tag name="KSO_WM_DIAGRAM_GROUP_CODE" val="m1-1"/>
</p:tagLst>
</file>

<file path=ppt/tags/tag2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a"/>
  <p:tag name="KSO_WM_UNIT_INDEX" val="1"/>
  <p:tag name="KSO_WM_UNIT_ID" val="custom160245_24*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2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m_h_a"/>
  <p:tag name="KSO_WM_UNIT_INDEX" val="1_1_1"/>
  <p:tag name="KSO_WM_UNIT_ID" val="custom160245_24*m_h_a*1_1_1"/>
  <p:tag name="KSO_WM_UNIT_CLEAR" val="1"/>
  <p:tag name="KSO_WM_UNIT_LAYERLEVEL" val="1_1_1"/>
  <p:tag name="KSO_WM_UNIT_VALUE" val="4"/>
  <p:tag name="KSO_WM_UNIT_HIGHLIGHT" val="0"/>
  <p:tag name="KSO_WM_UNIT_COMPATIBLE" val="0"/>
  <p:tag name="KSO_WM_DIAGRAM_GROUP_CODE" val="m1-1"/>
  <p:tag name="KSO_WM_UNIT_PRESET_TEXT" val="2011"/>
  <p:tag name="KSO_WM_UNIT_USESOURCEFORMAT_APPLY" val="1"/>
</p:tagLst>
</file>

<file path=ppt/tags/tag2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m_h_a"/>
  <p:tag name="KSO_WM_UNIT_INDEX" val="1_2_1"/>
  <p:tag name="KSO_WM_UNIT_ID" val="custom160245_24*m_h_a*1_2_1"/>
  <p:tag name="KSO_WM_UNIT_CLEAR" val="1"/>
  <p:tag name="KSO_WM_UNIT_LAYERLEVEL" val="1_1_1"/>
  <p:tag name="KSO_WM_UNIT_VALUE" val="4"/>
  <p:tag name="KSO_WM_UNIT_HIGHLIGHT" val="0"/>
  <p:tag name="KSO_WM_UNIT_COMPATIBLE" val="0"/>
  <p:tag name="KSO_WM_DIAGRAM_GROUP_CODE" val="m1-1"/>
  <p:tag name="KSO_WM_UNIT_PRESET_TEXT" val="2012"/>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1*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2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m_h_a"/>
  <p:tag name="KSO_WM_UNIT_INDEX" val="1_3_1"/>
  <p:tag name="KSO_WM_UNIT_ID" val="custom160245_24*m_h_a*1_3_1"/>
  <p:tag name="KSO_WM_UNIT_CLEAR" val="1"/>
  <p:tag name="KSO_WM_UNIT_LAYERLEVEL" val="1_1_1"/>
  <p:tag name="KSO_WM_UNIT_VALUE" val="4"/>
  <p:tag name="KSO_WM_UNIT_HIGHLIGHT" val="0"/>
  <p:tag name="KSO_WM_UNIT_COMPATIBLE" val="0"/>
  <p:tag name="KSO_WM_DIAGRAM_GROUP_CODE" val="m1-1"/>
  <p:tag name="KSO_WM_UNIT_PRESET_TEXT" val="2013"/>
  <p:tag name="KSO_WM_UNIT_USESOURCEFORMAT_APPLY" val="1"/>
</p:tagLst>
</file>

<file path=ppt/tags/tag2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m_h_a"/>
  <p:tag name="KSO_WM_UNIT_INDEX" val="1_4_1"/>
  <p:tag name="KSO_WM_UNIT_ID" val="custom160245_24*m_h_a*1_4_1"/>
  <p:tag name="KSO_WM_UNIT_CLEAR" val="1"/>
  <p:tag name="KSO_WM_UNIT_LAYERLEVEL" val="1_1_1"/>
  <p:tag name="KSO_WM_UNIT_VALUE" val="4"/>
  <p:tag name="KSO_WM_UNIT_HIGHLIGHT" val="0"/>
  <p:tag name="KSO_WM_UNIT_COMPATIBLE" val="0"/>
  <p:tag name="KSO_WM_DIAGRAM_GROUP_CODE" val="m1-1"/>
  <p:tag name="KSO_WM_UNIT_PRESET_TEXT" val="2014"/>
  <p:tag name="KSO_WM_UNIT_USESOURCEFORMAT_APPLY" val="1"/>
</p:tagLst>
</file>

<file path=ppt/tags/tag2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m_h_f"/>
  <p:tag name="KSO_WM_UNIT_INDEX" val="1_1_1"/>
  <p:tag name="KSO_WM_UNIT_ID" val="custom160245_24*m_h_f*1_1_1"/>
  <p:tag name="KSO_WM_UNIT_CLEAR" val="1"/>
  <p:tag name="KSO_WM_UNIT_LAYERLEVEL" val="1_1_1"/>
  <p:tag name="KSO_WM_UNIT_VALUE" val="28"/>
  <p:tag name="KSO_WM_UNIT_HIGHLIGHT" val="0"/>
  <p:tag name="KSO_WM_UNIT_COMPATIBLE" val="0"/>
  <p:tag name="KSO_WM_UNIT_PRESET_TEXT_INDEX" val="4"/>
  <p:tag name="KSO_WM_UNIT_PRESET_TEXT_LEN" val="57"/>
  <p:tag name="KSO_WM_DIAGRAM_GROUP_CODE" val="m1-1"/>
  <p:tag name="KSO_WM_UNIT_USESOURCEFORMAT_APPLY" val="1"/>
</p:tagLst>
</file>

<file path=ppt/tags/tag2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m_h_f"/>
  <p:tag name="KSO_WM_UNIT_INDEX" val="1_2_1"/>
  <p:tag name="KSO_WM_UNIT_ID" val="custom160245_24*m_h_f*1_2_1"/>
  <p:tag name="KSO_WM_UNIT_CLEAR" val="1"/>
  <p:tag name="KSO_WM_UNIT_LAYERLEVEL" val="1_1_1"/>
  <p:tag name="KSO_WM_UNIT_VALUE" val="28"/>
  <p:tag name="KSO_WM_UNIT_HIGHLIGHT" val="0"/>
  <p:tag name="KSO_WM_UNIT_COMPATIBLE" val="0"/>
  <p:tag name="KSO_WM_UNIT_PRESET_TEXT_INDEX" val="4"/>
  <p:tag name="KSO_WM_UNIT_PRESET_TEXT_LEN" val="57"/>
  <p:tag name="KSO_WM_DIAGRAM_GROUP_CODE" val="m1-1"/>
  <p:tag name="KSO_WM_UNIT_USESOURCEFORMAT_APPLY" val="1"/>
</p:tagLst>
</file>

<file path=ppt/tags/tag2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m_h_f"/>
  <p:tag name="KSO_WM_UNIT_INDEX" val="1_3_1"/>
  <p:tag name="KSO_WM_UNIT_ID" val="custom160245_24*m_h_f*1_3_1"/>
  <p:tag name="KSO_WM_UNIT_CLEAR" val="1"/>
  <p:tag name="KSO_WM_UNIT_LAYERLEVEL" val="1_1_1"/>
  <p:tag name="KSO_WM_UNIT_VALUE" val="28"/>
  <p:tag name="KSO_WM_UNIT_HIGHLIGHT" val="0"/>
  <p:tag name="KSO_WM_UNIT_COMPATIBLE" val="0"/>
  <p:tag name="KSO_WM_UNIT_PRESET_TEXT_INDEX" val="4"/>
  <p:tag name="KSO_WM_UNIT_PRESET_TEXT_LEN" val="57"/>
  <p:tag name="KSO_WM_DIAGRAM_GROUP_CODE" val="m1-1"/>
  <p:tag name="KSO_WM_UNIT_USESOURCEFORMAT_APPLY" val="1"/>
</p:tagLst>
</file>

<file path=ppt/tags/tag2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m_h_f"/>
  <p:tag name="KSO_WM_UNIT_INDEX" val="1_4_1"/>
  <p:tag name="KSO_WM_UNIT_ID" val="custom160245_24*m_h_f*1_4_1"/>
  <p:tag name="KSO_WM_UNIT_CLEAR" val="1"/>
  <p:tag name="KSO_WM_UNIT_LAYERLEVEL" val="1_1_1"/>
  <p:tag name="KSO_WM_UNIT_VALUE" val="28"/>
  <p:tag name="KSO_WM_UNIT_HIGHLIGHT" val="0"/>
  <p:tag name="KSO_WM_UNIT_COMPATIBLE" val="0"/>
  <p:tag name="KSO_WM_UNIT_PRESET_TEXT_INDEX" val="4"/>
  <p:tag name="KSO_WM_UNIT_PRESET_TEXT_LEN" val="57"/>
  <p:tag name="KSO_WM_DIAGRAM_GROUP_CODE" val="m1-1"/>
  <p:tag name="KSO_WM_UNIT_USESOURCEFORMAT_APPLY" val="1"/>
</p:tagLst>
</file>

<file path=ppt/tags/tag2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64"/>
  <p:tag name="KSO_WM_TAG_VERSION" val="1.0"/>
  <p:tag name="KSO_WM_SLIDE_ID" val="custom160164_26"/>
  <p:tag name="KSO_WM_SLIDE_INDEX" val="26"/>
  <p:tag name="KSO_WM_SLIDE_ITEM_CNT" val="2"/>
  <p:tag name="KSO_WM_SLIDE_LAYOUT" val="a_f"/>
  <p:tag name="KSO_WM_SLIDE_LAYOUT_CNT" val="1_2"/>
  <p:tag name="KSO_WM_SLIDE_TYPE" val="text"/>
  <p:tag name="KSO_WM_BEAUTIFY_FLAG" val="#wm#"/>
  <p:tag name="KSO_WM_SLIDE_POSITION" val="60*147"/>
  <p:tag name="KSO_WM_SLIDE_SIZE" val="557*333"/>
</p:tagLst>
</file>

<file path=ppt/tags/tag2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26*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b"/>
  <p:tag name="KSO_WM_UNIT_INDEX" val="1"/>
  <p:tag name="KSO_WM_UNIT_ID" val="custom160164_1*b*1"/>
  <p:tag name="KSO_WM_UNIT_CLEAR" val="1"/>
  <p:tag name="KSO_WM_UNIT_LAYERLEVEL" val="1"/>
  <p:tag name="KSO_WM_UNIT_VALUE" val="69"/>
  <p:tag name="KSO_WM_UNIT_ISCONTENTSTITLE" val="0"/>
  <p:tag name="KSO_WM_UNIT_HIGHLIGHT" val="0"/>
  <p:tag name="KSO_WM_UNIT_COMPATIBLE" val="0"/>
  <p:tag name="KSO_WM_UNIT_PRESET_TEXT_INDEX" val="3"/>
  <p:tag name="KSO_WM_UNIT_PRESET_TEXT_LEN" val="17"/>
</p:tagLst>
</file>

<file path=ppt/tags/tag2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f"/>
  <p:tag name="KSO_WM_UNIT_INDEX" val="1"/>
  <p:tag name="KSO_WM_UNIT_ID" val="custom160164_26*f*1"/>
  <p:tag name="KSO_WM_UNIT_CLEAR" val="1"/>
  <p:tag name="KSO_WM_UNIT_LAYERLEVEL" val="1"/>
  <p:tag name="KSO_WM_UNIT_VALUE" val="92"/>
  <p:tag name="KSO_WM_UNIT_HIGHLIGHT" val="0"/>
  <p:tag name="KSO_WM_UNIT_COMPATIBLE" val="0"/>
  <p:tag name="KSO_WM_UNIT_PRESET_TEXT_INDEX" val="5"/>
  <p:tag name="KSO_WM_UNIT_PRESET_TEXT_LEN" val="125"/>
</p:tagLst>
</file>

<file path=ppt/tags/tag2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3"/>
  <p:tag name="KSO_WM_TEMPLATE_CATEGORY" val="custom"/>
  <p:tag name="KSO_WM_TEMPLATE_INDEX" val="160164"/>
</p:tagLst>
</file>

<file path=ppt/tags/tag2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4"/>
  <p:tag name="KSO_WM_TEMPLATE_CATEGORY" val="custom"/>
  <p:tag name="KSO_WM_TEMPLATE_INDEX" val="160164"/>
</p:tagLst>
</file>

<file path=ppt/tags/tag2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5"/>
  <p:tag name="KSO_WM_TEMPLATE_CATEGORY" val="custom"/>
  <p:tag name="KSO_WM_TEMPLATE_INDEX" val="160164"/>
</p:tagLst>
</file>

<file path=ppt/tags/tag2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6"/>
  <p:tag name="KSO_WM_TEMPLATE_CATEGORY" val="custom"/>
  <p:tag name="KSO_WM_TEMPLATE_INDEX" val="160164"/>
</p:tagLst>
</file>

<file path=ppt/tags/tag2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7"/>
  <p:tag name="KSO_WM_TEMPLATE_CATEGORY" val="custom"/>
  <p:tag name="KSO_WM_TEMPLATE_INDEX" val="160164"/>
</p:tagLst>
</file>

<file path=ppt/tags/tag2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8"/>
  <p:tag name="KSO_WM_TEMPLATE_CATEGORY" val="custom"/>
  <p:tag name="KSO_WM_TEMPLATE_INDEX" val="160164"/>
</p:tagLst>
</file>

<file path=ppt/tags/tag2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64"/>
  <p:tag name="KSO_WM_TAG_VERSION" val="1.0"/>
  <p:tag name="KSO_WM_SLIDE_ID" val="custom160164_26"/>
  <p:tag name="KSO_WM_SLIDE_INDEX" val="26"/>
  <p:tag name="KSO_WM_SLIDE_ITEM_CNT" val="2"/>
  <p:tag name="KSO_WM_SLIDE_LAYOUT" val="a_f"/>
  <p:tag name="KSO_WM_SLIDE_LAYOUT_CNT" val="1_2"/>
  <p:tag name="KSO_WM_SLIDE_TYPE" val="text"/>
  <p:tag name="KSO_WM_BEAUTIFY_FLAG" val="#wm#"/>
  <p:tag name="KSO_WM_SLIDE_POSITION" val="60*147"/>
  <p:tag name="KSO_WM_SLIDE_SIZE" val="557*333"/>
</p:tagLst>
</file>

<file path=ppt/tags/tag2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26*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2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f"/>
  <p:tag name="KSO_WM_UNIT_INDEX" val="1"/>
  <p:tag name="KSO_WM_UNIT_ID" val="custom160164_26*f*1"/>
  <p:tag name="KSO_WM_UNIT_CLEAR" val="1"/>
  <p:tag name="KSO_WM_UNIT_LAYERLEVEL" val="1"/>
  <p:tag name="KSO_WM_UNIT_VALUE" val="92"/>
  <p:tag name="KSO_WM_UNIT_HIGHLIGHT" val="0"/>
  <p:tag name="KSO_WM_UNIT_COMPATIBLE" val="0"/>
  <p:tag name="KSO_WM_UNIT_PRESET_TEXT_INDEX" val="5"/>
  <p:tag name="KSO_WM_UNIT_PRESET_TEXT_LEN" val="125"/>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64"/>
  <p:tag name="KSO_WM_TAG_VERSION" val="1.0"/>
  <p:tag name="KSO_WM_SLIDE_ID" val="custom160164_9"/>
  <p:tag name="KSO_WM_SLIDE_INDEX" val="9"/>
  <p:tag name="KSO_WM_SLIDE_ITEM_CNT" val="4"/>
  <p:tag name="KSO_WM_SLIDE_LAYOUT" val="a_l"/>
  <p:tag name="KSO_WM_SLIDE_LAYOUT_CNT" val="1_1"/>
  <p:tag name="KSO_WM_SLIDE_TYPE" val="contents"/>
  <p:tag name="KSO_WM_BEAUTIFY_FLAG" val="#wm#"/>
  <p:tag name="KSO_WM_DIAGRAM_GROUP_CODE" val="l1-1"/>
</p:tagLst>
</file>

<file path=ppt/tags/tag2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3"/>
  <p:tag name="KSO_WM_TEMPLATE_CATEGORY" val="custom"/>
  <p:tag name="KSO_WM_TEMPLATE_INDEX" val="160164"/>
</p:tagLst>
</file>

<file path=ppt/tags/tag2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4"/>
  <p:tag name="KSO_WM_TEMPLATE_CATEGORY" val="custom"/>
  <p:tag name="KSO_WM_TEMPLATE_INDEX" val="160164"/>
</p:tagLst>
</file>

<file path=ppt/tags/tag2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5"/>
  <p:tag name="KSO_WM_TEMPLATE_CATEGORY" val="custom"/>
  <p:tag name="KSO_WM_TEMPLATE_INDEX" val="160164"/>
</p:tagLst>
</file>

<file path=ppt/tags/tag2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6"/>
  <p:tag name="KSO_WM_TEMPLATE_CATEGORY" val="custom"/>
  <p:tag name="KSO_WM_TEMPLATE_INDEX" val="160164"/>
</p:tagLst>
</file>

<file path=ppt/tags/tag2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7"/>
  <p:tag name="KSO_WM_TEMPLATE_CATEGORY" val="custom"/>
  <p:tag name="KSO_WM_TEMPLATE_INDEX" val="160164"/>
</p:tagLst>
</file>

<file path=ppt/tags/tag2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8"/>
  <p:tag name="KSO_WM_TEMPLATE_CATEGORY" val="custom"/>
  <p:tag name="KSO_WM_TEMPLATE_INDEX" val="160164"/>
</p:tagLst>
</file>

<file path=ppt/tags/tag2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64"/>
  <p:tag name="KSO_WM_TAG_VERSION" val="1.0"/>
  <p:tag name="KSO_WM_SLIDE_ID" val="custom160164_26"/>
  <p:tag name="KSO_WM_SLIDE_INDEX" val="26"/>
  <p:tag name="KSO_WM_SLIDE_ITEM_CNT" val="2"/>
  <p:tag name="KSO_WM_SLIDE_LAYOUT" val="a_f"/>
  <p:tag name="KSO_WM_SLIDE_LAYOUT_CNT" val="1_2"/>
  <p:tag name="KSO_WM_SLIDE_TYPE" val="text"/>
  <p:tag name="KSO_WM_BEAUTIFY_FLAG" val="#wm#"/>
  <p:tag name="KSO_WM_SLIDE_POSITION" val="60*147"/>
  <p:tag name="KSO_WM_SLIDE_SIZE" val="557*333"/>
</p:tagLst>
</file>

<file path=ppt/tags/tag2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26*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2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f"/>
  <p:tag name="KSO_WM_UNIT_INDEX" val="1"/>
  <p:tag name="KSO_WM_UNIT_ID" val="custom160164_26*f*1"/>
  <p:tag name="KSO_WM_UNIT_CLEAR" val="1"/>
  <p:tag name="KSO_WM_UNIT_LAYERLEVEL" val="1"/>
  <p:tag name="KSO_WM_UNIT_VALUE" val="92"/>
  <p:tag name="KSO_WM_UNIT_HIGHLIGHT" val="0"/>
  <p:tag name="KSO_WM_UNIT_COMPATIBLE" val="0"/>
  <p:tag name="KSO_WM_UNIT_PRESET_TEXT_INDEX" val="5"/>
  <p:tag name="KSO_WM_UNIT_PRESET_TEXT_LEN" val="125"/>
</p:tagLst>
</file>

<file path=ppt/tags/tag2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3"/>
  <p:tag name="KSO_WM_TEMPLATE_CATEGORY" val="custom"/>
  <p:tag name="KSO_WM_TEMPLATE_INDEX" val="16016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9*i*0"/>
  <p:tag name="KSO_WM_TEMPLATE_CATEGORY" val="custom"/>
  <p:tag name="KSO_WM_TEMPLATE_INDEX" val="160164"/>
</p:tagLst>
</file>

<file path=ppt/tags/tag2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4"/>
  <p:tag name="KSO_WM_TEMPLATE_CATEGORY" val="custom"/>
  <p:tag name="KSO_WM_TEMPLATE_INDEX" val="160164"/>
</p:tagLst>
</file>

<file path=ppt/tags/tag2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5"/>
  <p:tag name="KSO_WM_TEMPLATE_CATEGORY" val="custom"/>
  <p:tag name="KSO_WM_TEMPLATE_INDEX" val="160164"/>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6"/>
  <p:tag name="KSO_WM_TEMPLATE_CATEGORY" val="custom"/>
  <p:tag name="KSO_WM_TEMPLATE_INDEX" val="160164"/>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7"/>
  <p:tag name="KSO_WM_TEMPLATE_CATEGORY" val="custom"/>
  <p:tag name="KSO_WM_TEMPLATE_INDEX" val="160164"/>
</p:tagLst>
</file>

<file path=ppt/tags/tag2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6*i*8"/>
  <p:tag name="KSO_WM_TEMPLATE_CATEGORY" val="custom"/>
  <p:tag name="KSO_WM_TEMPLATE_INDEX" val="160164"/>
</p:tagLst>
</file>

<file path=ppt/tags/tag2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64"/>
  <p:tag name="KSO_WM_TAG_VERSION" val="1.0"/>
  <p:tag name="KSO_WM_SLIDE_ID" val="custom160164_28"/>
  <p:tag name="KSO_WM_SLIDE_INDEX" val="28"/>
  <p:tag name="KSO_WM_SLIDE_ITEM_CNT" val="3"/>
  <p:tag name="KSO_WM_SLIDE_LAYOUT" val="a_f_d"/>
  <p:tag name="KSO_WM_SLIDE_LAYOUT_CNT" val="1_1_2"/>
  <p:tag name="KSO_WM_SLIDE_TYPE" val="text"/>
  <p:tag name="KSO_WM_BEAUTIFY_FLAG" val="#wm#"/>
  <p:tag name="KSO_WM_SLIDE_POSITION" val="0*114"/>
  <p:tag name="KSO_WM_SLIDE_SIZE" val="950*347"/>
</p:tagLst>
</file>

<file path=ppt/tags/tag2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f"/>
  <p:tag name="KSO_WM_UNIT_INDEX" val="1"/>
  <p:tag name="KSO_WM_UNIT_ID" val="custom160164_28*f*1"/>
  <p:tag name="KSO_WM_UNIT_CLEAR" val="1"/>
  <p:tag name="KSO_WM_UNIT_LAYERLEVEL" val="1"/>
  <p:tag name="KSO_WM_UNIT_VALUE" val="340"/>
  <p:tag name="KSO_WM_UNIT_HIGHLIGHT" val="0"/>
  <p:tag name="KSO_WM_UNIT_COMPATIBLE" val="0"/>
  <p:tag name="KSO_WM_UNIT_PRESET_TEXT_INDEX" val="3"/>
  <p:tag name="KSO_WM_UNIT_PRESET_TEXT_LEN" val="102"/>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d"/>
  <p:tag name="KSO_WM_UNIT_INDEX" val="1"/>
  <p:tag name="KSO_WM_UNIT_ID" val="custom160164_28*d*1"/>
  <p:tag name="KSO_WM_UNIT_CLEAR" val="0"/>
  <p:tag name="KSO_WM_UNIT_LAYERLEVEL" val="1"/>
  <p:tag name="KSO_WM_UNIT_VALUE" val="601*1068"/>
  <p:tag name="KSO_WM_UNIT_HIGHLIGHT" val="0"/>
  <p:tag name="KSO_WM_UNIT_COMPATIBLE" val="0"/>
</p:tagLst>
</file>

<file path=ppt/tags/tag2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8*i*2"/>
  <p:tag name="KSO_WM_TEMPLATE_CATEGORY" val="custom"/>
  <p:tag name="KSO_WM_TEMPLATE_INDEX" val="160164"/>
</p:tagLst>
</file>

<file path=ppt/tags/tag2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28*i*3"/>
  <p:tag name="KSO_WM_TEMPLATE_CATEGORY" val="custom"/>
  <p:tag name="KSO_WM_TEMPLATE_INDEX" val="16016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9*i*1"/>
  <p:tag name="KSO_WM_TEMPLATE_CATEGORY" val="custom"/>
  <p:tag name="KSO_WM_TEMPLATE_INDEX" val="160164"/>
</p:tagLst>
</file>

<file path=ppt/tags/tag2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d"/>
  <p:tag name="KSO_WM_UNIT_INDEX" val="2"/>
  <p:tag name="KSO_WM_UNIT_ID" val="custom160164_28*d*2"/>
  <p:tag name="KSO_WM_UNIT_CLEAR" val="0"/>
  <p:tag name="KSO_WM_UNIT_LAYERLEVEL" val="1"/>
  <p:tag name="KSO_WM_UNIT_VALUE" val="601*1068"/>
  <p:tag name="KSO_WM_UNIT_HIGHLIGHT" val="0"/>
  <p:tag name="KSO_WM_UNIT_COMPATIBLE" val="0"/>
</p:tagLst>
</file>

<file path=ppt/tags/tag2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28*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2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26"/>
  <p:tag name="KSO_WM_TAG_VERSION" val="1.0"/>
  <p:tag name="KSO_WM_SLIDE_ID" val="custom160226_27"/>
  <p:tag name="KSO_WM_SLIDE_INDEX" val="27"/>
  <p:tag name="KSO_WM_SLIDE_ITEM_CNT" val="1"/>
  <p:tag name="KSO_WM_SLIDE_LAYOUT" val="a"/>
  <p:tag name="KSO_WM_SLIDE_LAYOUT_CNT" val="1"/>
  <p:tag name="KSO_WM_SLIDE_TYPE" val="endPage"/>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26"/>
  <p:tag name="KSO_WM_UNIT_TYPE" val="a"/>
  <p:tag name="KSO_WM_UNIT_INDEX" val="1"/>
  <p:tag name="KSO_WM_UNIT_ID" val="custom160226_28*a*1"/>
  <p:tag name="KSO_WM_UNIT_CLEAR" val="1"/>
  <p:tag name="KSO_WM_UNIT_LAYERLEVEL" val="1"/>
  <p:tag name="KSO_WM_UNIT_VALUE" val="8"/>
  <p:tag name="KSO_WM_UNIT_ISCONTENTSTITLE" val="0"/>
  <p:tag name="KSO_WM_UNIT_HIGHLIGHT" val="0"/>
  <p:tag name="KSO_WM_UNIT_COMPATIBLE" val="0"/>
  <p:tag name="KSO_WM_UNIT_PRESET_TEXT" val="END"/>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9*a*1"/>
  <p:tag name="KSO_WM_UNIT_CLEAR" val="1"/>
  <p:tag name="KSO_WM_UNIT_LAYERLEVEL" val="1"/>
  <p:tag name="KSO_WM_UNIT_ISCONTENTSTITLE" val="1"/>
  <p:tag name="KSO_WM_UNIT_VALUE" val="11"/>
  <p:tag name="KSO_WM_UNIT_HIGHLIGHT" val="0"/>
  <p:tag name="KSO_WM_UNIT_COMPATIBLE" val="0"/>
  <p:tag name="KSO_WM_UNIT_PRESET_TEXT" val="CONTENTS"/>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1_1"/>
  <p:tag name="KSO_WM_UNIT_ID" val="custom160164_9*l_h_f*1_1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b"/>
  <p:tag name="KSO_WM_UNIT_INDEX" val="1"/>
  <p:tag name="KSO_WM_UNIT_ID" val="custom160207_1*b*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24"/>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1"/>
  <p:tag name="KSO_WM_UNIT_ID" val="custom160164_9*l_i*1_1"/>
  <p:tag name="KSO_WM_UNIT_CLEAR" val="1"/>
  <p:tag name="KSO_WM_UNIT_LAYERLEVEL" val="1_1"/>
  <p:tag name="KSO_WM_DIAGRAM_GROUP_CODE" val="l1-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2"/>
  <p:tag name="KSO_WM_UNIT_ID" val="custom160164_9*l_i*1_2"/>
  <p:tag name="KSO_WM_UNIT_CLEAR" val="1"/>
  <p:tag name="KSO_WM_UNIT_LAYERLEVEL" val="1_1"/>
  <p:tag name="KSO_WM_DIAGRAM_GROUP_CODE" val="l1-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2_1"/>
  <p:tag name="KSO_WM_UNIT_ID" val="custom160164_9*l_h_f*1_2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3"/>
  <p:tag name="KSO_WM_UNIT_ID" val="custom160164_9*l_i*1_3"/>
  <p:tag name="KSO_WM_UNIT_CLEAR" val="1"/>
  <p:tag name="KSO_WM_UNIT_LAYERLEVEL" val="1_1"/>
  <p:tag name="KSO_WM_DIAGRAM_GROUP_CODE" val="l1-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4"/>
  <p:tag name="KSO_WM_UNIT_ID" val="custom160164_9*l_i*1_4"/>
  <p:tag name="KSO_WM_UNIT_CLEAR" val="1"/>
  <p:tag name="KSO_WM_UNIT_LAYERLEVEL" val="1_1"/>
  <p:tag name="KSO_WM_DIAGRAM_GROUP_CODE" val="l1-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3_1"/>
  <p:tag name="KSO_WM_UNIT_ID" val="custom160164_9*l_h_f*1_3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5"/>
  <p:tag name="KSO_WM_UNIT_ID" val="custom160164_9*l_i*1_5"/>
  <p:tag name="KSO_WM_UNIT_CLEAR" val="1"/>
  <p:tag name="KSO_WM_UNIT_LAYERLEVEL" val="1_1"/>
  <p:tag name="KSO_WM_DIAGRAM_GROUP_CODE" val="l1-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6"/>
  <p:tag name="KSO_WM_UNIT_ID" val="custom160164_9*l_i*1_6"/>
  <p:tag name="KSO_WM_UNIT_CLEAR" val="1"/>
  <p:tag name="KSO_WM_UNIT_LAYERLEVEL" val="1_1"/>
  <p:tag name="KSO_WM_DIAGRAM_GROUP_CODE" val="l1-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4_1"/>
  <p:tag name="KSO_WM_UNIT_ID" val="custom160164_9*l_h_f*1_4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7"/>
  <p:tag name="KSO_WM_UNIT_ID" val="custom160164_9*l_i*1_7"/>
  <p:tag name="KSO_WM_UNIT_CLEAR" val="1"/>
  <p:tag name="KSO_WM_UNIT_LAYERLEVEL" val="1_1"/>
  <p:tag name="KSO_WM_DIAGRAM_GROUP_CODE" val="l1-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64"/>
  <p:tag name="KSO_WM_TAG_VERSION" val="1.0"/>
  <p:tag name="KSO_WM_SLIDE_ID" val="custom160164_9"/>
  <p:tag name="KSO_WM_SLIDE_INDEX" val="9"/>
  <p:tag name="KSO_WM_SLIDE_ITEM_CNT" val="4"/>
  <p:tag name="KSO_WM_SLIDE_LAYOUT" val="a_l"/>
  <p:tag name="KSO_WM_SLIDE_LAYOUT_CNT" val="1_1"/>
  <p:tag name="KSO_WM_SLIDE_TYPE" val="contents"/>
  <p:tag name="KSO_WM_BEAUTIFY_FLAG" val="#wm#"/>
  <p:tag name="KSO_WM_DIAGRAM_GROUP_CODE" val="l1-1"/>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8"/>
  <p:tag name="KSO_WM_UNIT_ID" val="custom160164_9*l_i*1_8"/>
  <p:tag name="KSO_WM_UNIT_CLEAR" val="1"/>
  <p:tag name="KSO_WM_UNIT_LAYERLEVEL" val="1_1"/>
  <p:tag name="KSO_WM_DIAGRAM_GROUP_CODE" val="l1-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64"/>
  <p:tag name="KSO_WM_TAG_VERSION" val="1.0"/>
  <p:tag name="KSO_WM_SLIDE_ID" val="custom160164_9"/>
  <p:tag name="KSO_WM_SLIDE_INDEX" val="9"/>
  <p:tag name="KSO_WM_SLIDE_ITEM_CNT" val="4"/>
  <p:tag name="KSO_WM_SLIDE_LAYOUT" val="a_l"/>
  <p:tag name="KSO_WM_SLIDE_LAYOUT_CNT" val="1_1"/>
  <p:tag name="KSO_WM_SLIDE_TYPE" val="contents"/>
  <p:tag name="KSO_WM_BEAUTIFY_FLAG" val="#wm#"/>
  <p:tag name="KSO_WM_DIAGRAM_GROUP_CODE" val="l1-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9*i*0"/>
  <p:tag name="KSO_WM_TEMPLATE_CATEGORY" val="custom"/>
  <p:tag name="KSO_WM_TEMPLATE_INDEX" val="16016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9*i*1"/>
  <p:tag name="KSO_WM_TEMPLATE_CATEGORY" val="custom"/>
  <p:tag name="KSO_WM_TEMPLATE_INDEX" val="16016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9*a*1"/>
  <p:tag name="KSO_WM_UNIT_CLEAR" val="1"/>
  <p:tag name="KSO_WM_UNIT_LAYERLEVEL" val="1"/>
  <p:tag name="KSO_WM_UNIT_ISCONTENTSTITLE" val="1"/>
  <p:tag name="KSO_WM_UNIT_VALUE" val="11"/>
  <p:tag name="KSO_WM_UNIT_HIGHLIGHT" val="0"/>
  <p:tag name="KSO_WM_UNIT_COMPATIBLE" val="0"/>
  <p:tag name="KSO_WM_UNIT_PRESET_TEXT" val="CONTENTS"/>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1_1"/>
  <p:tag name="KSO_WM_UNIT_ID" val="custom160164_9*l_h_f*1_1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1"/>
  <p:tag name="KSO_WM_UNIT_ID" val="custom160164_9*l_i*1_1"/>
  <p:tag name="KSO_WM_UNIT_CLEAR" val="1"/>
  <p:tag name="KSO_WM_UNIT_LAYERLEVEL" val="1_1"/>
  <p:tag name="KSO_WM_DIAGRAM_GROUP_CODE" val="l1-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2"/>
  <p:tag name="KSO_WM_UNIT_ID" val="custom160164_9*l_i*1_2"/>
  <p:tag name="KSO_WM_UNIT_CLEAR" val="1"/>
  <p:tag name="KSO_WM_UNIT_LAYERLEVEL" val="1_1"/>
  <p:tag name="KSO_WM_DIAGRAM_GROUP_CODE" val="l1-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2_1"/>
  <p:tag name="KSO_WM_UNIT_ID" val="custom160164_9*l_h_f*1_2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3"/>
  <p:tag name="KSO_WM_UNIT_ID" val="custom160164_9*l_i*1_3"/>
  <p:tag name="KSO_WM_UNIT_CLEAR" val="1"/>
  <p:tag name="KSO_WM_UNIT_LAYERLEVEL" val="1_1"/>
  <p:tag name="KSO_WM_DIAGRAM_GROUP_CODE" val="l1-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9*i*0"/>
  <p:tag name="KSO_WM_TEMPLATE_CATEGORY" val="custom"/>
  <p:tag name="KSO_WM_TEMPLATE_INDEX" val="160164"/>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4"/>
  <p:tag name="KSO_WM_UNIT_ID" val="custom160164_9*l_i*1_4"/>
  <p:tag name="KSO_WM_UNIT_CLEAR" val="1"/>
  <p:tag name="KSO_WM_UNIT_LAYERLEVEL" val="1_1"/>
  <p:tag name="KSO_WM_DIAGRAM_GROUP_CODE" val="l1-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3_1"/>
  <p:tag name="KSO_WM_UNIT_ID" val="custom160164_9*l_h_f*1_3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5"/>
  <p:tag name="KSO_WM_UNIT_ID" val="custom160164_9*l_i*1_5"/>
  <p:tag name="KSO_WM_UNIT_CLEAR" val="1"/>
  <p:tag name="KSO_WM_UNIT_LAYERLEVEL" val="1_1"/>
  <p:tag name="KSO_WM_DIAGRAM_GROUP_CODE" val="l1-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6"/>
  <p:tag name="KSO_WM_UNIT_ID" val="custom160164_9*l_i*1_6"/>
  <p:tag name="KSO_WM_UNIT_CLEAR" val="1"/>
  <p:tag name="KSO_WM_UNIT_LAYERLEVEL" val="1_1"/>
  <p:tag name="KSO_WM_DIAGRAM_GROUP_CODE" val="l1-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4_1"/>
  <p:tag name="KSO_WM_UNIT_ID" val="custom160164_9*l_h_f*1_4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7"/>
  <p:tag name="KSO_WM_UNIT_ID" val="custom160164_9*l_i*1_7"/>
  <p:tag name="KSO_WM_UNIT_CLEAR" val="1"/>
  <p:tag name="KSO_WM_UNIT_LAYERLEVEL" val="1_1"/>
  <p:tag name="KSO_WM_DIAGRAM_GROUP_CODE" val="l1-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8"/>
  <p:tag name="KSO_WM_UNIT_ID" val="custom160164_9*l_i*1_8"/>
  <p:tag name="KSO_WM_UNIT_CLEAR" val="1"/>
  <p:tag name="KSO_WM_UNIT_LAYERLEVEL" val="1_1"/>
  <p:tag name="KSO_WM_DIAGRAM_GROUP_CODE" val="l1-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6"/>
  <p:tag name="KSO_WM_UNIT_ID" val="custom160164_9*l_i*1_6"/>
  <p:tag name="KSO_WM_UNIT_CLEAR" val="1"/>
  <p:tag name="KSO_WM_UNIT_LAYERLEVEL" val="1_1"/>
  <p:tag name="KSO_WM_DIAGRAM_GROUP_CODE" val="l1-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i"/>
  <p:tag name="KSO_WM_UNIT_INDEX" val="1_5"/>
  <p:tag name="KSO_WM_UNIT_ID" val="custom160164_9*l_i*1_5"/>
  <p:tag name="KSO_WM_UNIT_CLEAR" val="1"/>
  <p:tag name="KSO_WM_UNIT_LAYERLEVEL" val="1_1"/>
  <p:tag name="KSO_WM_DIAGRAM_GROUP_CODE" val="l1-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3_1"/>
  <p:tag name="KSO_WM_UNIT_ID" val="custom160164_9*l_h_f*1_3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64_9*i*1"/>
  <p:tag name="KSO_WM_TEMPLATE_CATEGORY" val="custom"/>
  <p:tag name="KSO_WM_TEMPLATE_INDEX" val="160164"/>
</p:tagLst>
</file>

<file path=ppt/tags/tag60.xml><?xml version="1.0" encoding="utf-8"?>
<p:tagLst xmlns:a="http://schemas.openxmlformats.org/drawingml/2006/main" xmlns:r="http://schemas.openxmlformats.org/officeDocument/2006/relationships" xmlns:p="http://schemas.openxmlformats.org/presentationml/2006/main">
  <p:tag name="KSO_WM_TEMPLATE_THUMBS_INDEX" val="1、5、8、9、13、18、23、24、25"/>
  <p:tag name="KSO_WM_TEMPLATE_CATEGORY" val="custom"/>
  <p:tag name="KSO_WM_TEMPLATE_INDEX" val="160245"/>
  <p:tag name="KSO_WM_TAG_VERSION" val="1.0"/>
  <p:tag name="KSO_WM_SLIDE_ID" val="custom160245_1"/>
  <p:tag name="KSO_WM_SLIDE_INDEX" val="1"/>
  <p:tag name="KSO_WM_SLIDE_ITEM_CNT" val="2"/>
  <p:tag name="KSO_WM_SLIDE_LAYOUT" val="a_b"/>
  <p:tag name="KSO_WM_SLIDE_LAYOUT_CNT" val="1_1"/>
  <p:tag name="KSO_WM_SLIDE_TYPE" val="title"/>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a"/>
  <p:tag name="KSO_WM_UNIT_INDEX" val="1"/>
  <p:tag name="KSO_WM_UNIT_ID" val="custom160245_1*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b"/>
  <p:tag name="KSO_WM_UNIT_INDEX" val="1"/>
  <p:tag name="KSO_WM_UNIT_ID" val="custom160245_1*b*1"/>
  <p:tag name="KSO_WM_UNIT_CLEAR" val="1"/>
  <p:tag name="KSO_WM_UNIT_LAYERLEVEL" val="1"/>
  <p:tag name="KSO_WM_UNIT_VALUE" val="120"/>
  <p:tag name="KSO_WM_UNIT_ISCONTENTSTITLE" val="0"/>
  <p:tag name="KSO_WM_UNIT_HIGHLIGHT" val="0"/>
  <p:tag name="KSO_WM_UNIT_COMPATIBLE" val="0"/>
  <p:tag name="KSO_WM_UNIT_PRESET_TEXT_INDEX" val="3"/>
  <p:tag name="KSO_WM_UNIT_PRESET_TEXT_LEN" val="17"/>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b"/>
  <p:tag name="KSO_WM_UNIT_INDEX" val="1"/>
  <p:tag name="KSO_WM_UNIT_ID" val="custom160245_1*b*1"/>
  <p:tag name="KSO_WM_UNIT_CLEAR" val="1"/>
  <p:tag name="KSO_WM_UNIT_LAYERLEVEL" val="1"/>
  <p:tag name="KSO_WM_UNIT_VALUE" val="120"/>
  <p:tag name="KSO_WM_UNIT_ISCONTENTSTITLE" val="0"/>
  <p:tag name="KSO_WM_UNIT_HIGHLIGHT" val="0"/>
  <p:tag name="KSO_WM_UNIT_COMPATIBLE" val="0"/>
  <p:tag name="KSO_WM_UNIT_PRESET_TEXT_INDEX" val="3"/>
  <p:tag name="KSO_WM_UNIT_PRESET_TEXT_LEN" val="17"/>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b"/>
  <p:tag name="KSO_WM_UNIT_INDEX" val="1"/>
  <p:tag name="KSO_WM_UNIT_ID" val="custom160245_1*b*1"/>
  <p:tag name="KSO_WM_UNIT_CLEAR" val="1"/>
  <p:tag name="KSO_WM_UNIT_LAYERLEVEL" val="1"/>
  <p:tag name="KSO_WM_UNIT_VALUE" val="120"/>
  <p:tag name="KSO_WM_UNIT_ISCONTENTSTITLE" val="0"/>
  <p:tag name="KSO_WM_UNIT_HIGHLIGHT" val="0"/>
  <p:tag name="KSO_WM_UNIT_COMPATIBLE" val="0"/>
  <p:tag name="KSO_WM_UNIT_PRESET_TEXT_INDEX" val="3"/>
  <p:tag name="KSO_WM_UNIT_PRESET_TEXT_LEN" val="17"/>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9*a*1"/>
  <p:tag name="KSO_WM_UNIT_CLEAR" val="1"/>
  <p:tag name="KSO_WM_UNIT_LAYERLEVEL" val="1"/>
  <p:tag name="KSO_WM_UNIT_ISCONTENTSTITLE" val="1"/>
  <p:tag name="KSO_WM_UNIT_VALUE" val="11"/>
  <p:tag name="KSO_WM_UNIT_HIGHLIGHT" val="0"/>
  <p:tag name="KSO_WM_UNIT_COMPATIBLE" val="0"/>
  <p:tag name="KSO_WM_UNIT_PRESET_TEXT" val="CONTENTS"/>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71.xml><?xml version="1.0" encoding="utf-8"?>
<p:tagLst xmlns:a="http://schemas.openxmlformats.org/drawingml/2006/main" xmlns:r="http://schemas.openxmlformats.org/officeDocument/2006/relationships" xmlns:p="http://schemas.openxmlformats.org/presentationml/2006/main">
  <p:tag name="KSO_WM_SLIDE_ID" val="diagram169488_1"/>
  <p:tag name="KSO_WM_SLIDE_INDEX" val="1"/>
  <p:tag name="KSO_WM_SLIDE_LAYOUT" val="f_d"/>
  <p:tag name="KSO_WM_SLIDE_LAYOUT_CNT" val="1_3"/>
  <p:tag name="KSO_WM_SLIDE_TYPE" val="text"/>
  <p:tag name="KSO_WM_BEAUTIFY_FLAG" val="#wm#"/>
  <p:tag name="KSO_WM_SLIDE_POSITION" val="112*48"/>
  <p:tag name="KSO_WM_SLIDE_SIZE" val="736*449"/>
  <p:tag name="KSO_WM_SLIDE_ITEM_CNT" val="4"/>
  <p:tag name="KSO_WM_TEMPLATE_CATEGORY" val="diagram"/>
  <p:tag name="KSO_WM_TEMPLATE_INDEX" val="169488"/>
  <p:tag name="KSO_WM_TAG_VERSION" val="1.0"/>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9488"/>
  <p:tag name="KSO_WM_UNIT_TYPE" val="f"/>
  <p:tag name="KSO_WM_UNIT_INDEX" val="1"/>
  <p:tag name="KSO_WM_UNIT_CLEAR" val="1"/>
  <p:tag name="KSO_WM_UNIT_LAYERLEVEL" val="1"/>
  <p:tag name="KSO_WM_UNIT_VALUE" val="99"/>
  <p:tag name="KSO_WM_UNIT_HIGHLIGHT" val="0"/>
  <p:tag name="KSO_WM_UNIT_COMPATIBLE" val="0"/>
  <p:tag name="KSO_WM_UNIT_ID" val="custom160032_8*f*1"/>
  <p:tag name="KSO_WM_UNIT_PRESET_TEXT_INDEX" val="2"/>
  <p:tag name="KSO_WM_UNIT_PRESET_TEXT_LEN" val="50"/>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207_8*i*0"/>
  <p:tag name="KSO_WM_TEMPLATE_CATEGORY" val="custom"/>
  <p:tag name="KSO_WM_TEMPLATE_INDEX" val="160207"/>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8*a*1"/>
  <p:tag name="KSO_WM_UNIT_CLEAR" val="1"/>
  <p:tag name="KSO_WM_UNIT_LAYERLEVEL" val="1"/>
  <p:tag name="KSO_WM_UNIT_ISCONTENTSTITLE" val="1"/>
  <p:tag name="KSO_WM_UNIT_VALUE" val="10"/>
  <p:tag name="KSO_WM_UNIT_HIGHLIGHT" val="0"/>
  <p:tag name="KSO_WM_UNIT_COMPATIBLE" val="0"/>
  <p:tag name="KSO_WM_UNIT_PRESET_TEXT" val="CONTENTS"/>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
  <p:tag name="KSO_WM_UNIT_ID" val="custom160207_8*l_i*1_1"/>
  <p:tag name="KSO_WM_UNIT_CLEAR" val="1"/>
  <p:tag name="KSO_WM_UNIT_LAYERLEVEL" val="1_1"/>
  <p:tag name="KSO_WM_DIAGRAM_GROUP_CODE" val="l1-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2"/>
  <p:tag name="KSO_WM_UNIT_ID" val="custom160207_8*l_i*1_2"/>
  <p:tag name="KSO_WM_UNIT_CLEAR" val="1"/>
  <p:tag name="KSO_WM_UNIT_LAYERLEVEL" val="1_1"/>
  <p:tag name="KSO_WM_DIAGRAM_GROUP_CODE" val="l1-1"/>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3"/>
  <p:tag name="KSO_WM_UNIT_ID" val="custom160207_8*l_i*1_3"/>
  <p:tag name="KSO_WM_UNIT_CLEAR" val="1"/>
  <p:tag name="KSO_WM_UNIT_LAYERLEVEL" val="1_1"/>
  <p:tag name="KSO_WM_DIAGRAM_GROUP_CODE" val="l1-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1_1"/>
  <p:tag name="KSO_WM_UNIT_ID" val="custom160164_9*l_h_f*1_1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4"/>
  <p:tag name="KSO_WM_UNIT_ID" val="custom160207_8*l_i*1_4"/>
  <p:tag name="KSO_WM_UNIT_CLEAR" val="1"/>
  <p:tag name="KSO_WM_UNIT_LAYERLEVEL" val="1_1"/>
  <p:tag name="KSO_WM_DIAGRAM_GROUP_CODE" val="l1-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5"/>
  <p:tag name="KSO_WM_UNIT_ID" val="custom160207_8*l_i*1_5"/>
  <p:tag name="KSO_WM_UNIT_CLEAR" val="1"/>
  <p:tag name="KSO_WM_UNIT_LAYERLEVEL" val="1_1"/>
  <p:tag name="KSO_WM_DIAGRAM_GROUP_CODE" val="l1-1"/>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6"/>
  <p:tag name="KSO_WM_UNIT_ID" val="custom160207_8*l_i*1_6"/>
  <p:tag name="KSO_WM_UNIT_CLEAR" val="1"/>
  <p:tag name="KSO_WM_UNIT_LAYERLEVEL" val="1_1"/>
  <p:tag name="KSO_WM_DIAGRAM_GROUP_CODE" val="l1-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7"/>
  <p:tag name="KSO_WM_UNIT_ID" val="custom160207_8*l_i*1_7"/>
  <p:tag name="KSO_WM_UNIT_CLEAR" val="1"/>
  <p:tag name="KSO_WM_UNIT_LAYERLEVEL" val="1_1"/>
  <p:tag name="KSO_WM_DIAGRAM_GROUP_CODE" val="l1-1"/>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8"/>
  <p:tag name="KSO_WM_UNIT_ID" val="custom160207_8*l_i*1_8"/>
  <p:tag name="KSO_WM_UNIT_CLEAR" val="1"/>
  <p:tag name="KSO_WM_UNIT_LAYERLEVEL" val="1_1"/>
  <p:tag name="KSO_WM_DIAGRAM_GROUP_CODE" val="l1-1"/>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9"/>
  <p:tag name="KSO_WM_UNIT_ID" val="custom160207_8*l_i*1_9"/>
  <p:tag name="KSO_WM_UNIT_CLEAR" val="1"/>
  <p:tag name="KSO_WM_UNIT_LAYERLEVEL" val="1_1"/>
  <p:tag name="KSO_WM_DIAGRAM_GROUP_CODE" val="l1-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0"/>
  <p:tag name="KSO_WM_UNIT_ID" val="custom160207_8*l_i*1_10"/>
  <p:tag name="KSO_WM_UNIT_CLEAR" val="1"/>
  <p:tag name="KSO_WM_UNIT_LAYERLEVEL" val="1_1"/>
  <p:tag name="KSO_WM_DIAGRAM_GROUP_CODE" val="l1-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i"/>
  <p:tag name="KSO_WM_UNIT_INDEX" val="1_11"/>
  <p:tag name="KSO_WM_UNIT_ID" val="custom160207_8*l_i*1_11"/>
  <p:tag name="KSO_WM_UNIT_CLEAR" val="1"/>
  <p:tag name="KSO_WM_UNIT_LAYERLEVEL" val="1_1"/>
  <p:tag name="KSO_WM_DIAGRAM_GROUP_CODE" val="l1-1"/>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h_f"/>
  <p:tag name="KSO_WM_UNIT_INDEX" val="1_1_1"/>
  <p:tag name="KSO_WM_UNIT_ID" val="custom160207_8*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h_f"/>
  <p:tag name="KSO_WM_UNIT_INDEX" val="1_2_1"/>
  <p:tag name="KSO_WM_UNIT_ID" val="custom160207_8*l_h_f*1_2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64"/>
  <p:tag name="KSO_WM_UNIT_TYPE" val="l_h_f"/>
  <p:tag name="KSO_WM_UNIT_INDEX" val="1_2_1"/>
  <p:tag name="KSO_WM_UNIT_ID" val="custom160164_9*l_h_f*1_2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l_h_f"/>
  <p:tag name="KSO_WM_UNIT_INDEX" val="1_3_1"/>
  <p:tag name="KSO_WM_UNIT_ID" val="custom160207_8*l_h_f*1_3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45"/>
  <p:tag name="KSO_WM_TAG_VERSION" val="1.0"/>
  <p:tag name="KSO_WM_SLIDE_ID" val="custom160245_28"/>
  <p:tag name="KSO_WM_SLIDE_INDEX" val="28"/>
  <p:tag name="KSO_WM_SLIDE_ITEM_CNT" val="3"/>
  <p:tag name="KSO_WM_SLIDE_LAYOUT" val="a_f_d_k"/>
  <p:tag name="KSO_WM_SLIDE_LAYOUT_CNT" val="1_1_2_1"/>
  <p:tag name="KSO_WM_SLIDE_TYPE" val="text"/>
  <p:tag name="KSO_WM_BEAUTIFY_FLAG" val="#wm#"/>
  <p:tag name="KSO_WM_SLIDE_POSITION" val="50*24"/>
  <p:tag name="KSO_WM_SLIDE_SIZE" val="885*443"/>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a"/>
  <p:tag name="KSO_WM_UNIT_INDEX" val="1"/>
  <p:tag name="KSO_WM_UNIT_ID" val="custom160245_28*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f"/>
  <p:tag name="KSO_WM_UNIT_INDEX" val="1"/>
  <p:tag name="KSO_WM_UNIT_ID" val="custom160245_28*f*1"/>
  <p:tag name="KSO_WM_UNIT_CLEAR" val="1"/>
  <p:tag name="KSO_WM_UNIT_LAYERLEVEL" val="1"/>
  <p:tag name="KSO_WM_UNIT_VALUE" val="138"/>
  <p:tag name="KSO_WM_UNIT_HIGHLIGHT" val="0"/>
  <p:tag name="KSO_WM_UNIT_COMPATIBLE" val="0"/>
  <p:tag name="KSO_WM_UNIT_PRESET_TEXT_INDEX" val="4"/>
  <p:tag name="KSO_WM_UNIT_PRESET_TEXT_LEN" val="150"/>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45"/>
  <p:tag name="KSO_WM_TAG_VERSION" val="1.0"/>
  <p:tag name="KSO_WM_SLIDE_ID" val="custom160245_28"/>
  <p:tag name="KSO_WM_SLIDE_INDEX" val="28"/>
  <p:tag name="KSO_WM_SLIDE_ITEM_CNT" val="3"/>
  <p:tag name="KSO_WM_SLIDE_LAYOUT" val="a_f_d_k"/>
  <p:tag name="KSO_WM_SLIDE_LAYOUT_CNT" val="1_1_2_1"/>
  <p:tag name="KSO_WM_SLIDE_TYPE" val="text"/>
  <p:tag name="KSO_WM_BEAUTIFY_FLAG" val="#wm#"/>
  <p:tag name="KSO_WM_SLIDE_POSITION" val="50*24"/>
  <p:tag name="KSO_WM_SLIDE_SIZE" val="885*443"/>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f"/>
  <p:tag name="KSO_WM_UNIT_INDEX" val="1"/>
  <p:tag name="KSO_WM_UNIT_ID" val="custom160245_28*f*1"/>
  <p:tag name="KSO_WM_UNIT_CLEAR" val="1"/>
  <p:tag name="KSO_WM_UNIT_LAYERLEVEL" val="1"/>
  <p:tag name="KSO_WM_UNIT_VALUE" val="138"/>
  <p:tag name="KSO_WM_UNIT_HIGHLIGHT" val="0"/>
  <p:tag name="KSO_WM_UNIT_COMPATIBLE" val="0"/>
  <p:tag name="KSO_WM_UNIT_PRESET_TEXT_INDEX" val="4"/>
  <p:tag name="KSO_WM_UNIT_PRESET_TEXT_LEN" val="150"/>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45"/>
  <p:tag name="KSO_WM_UNIT_TYPE" val="f"/>
  <p:tag name="KSO_WM_UNIT_INDEX" val="1"/>
  <p:tag name="KSO_WM_UNIT_ID" val="custom160245_28*f*1"/>
  <p:tag name="KSO_WM_UNIT_CLEAR" val="1"/>
  <p:tag name="KSO_WM_UNIT_LAYERLEVEL" val="1"/>
  <p:tag name="KSO_WM_UNIT_VALUE" val="138"/>
  <p:tag name="KSO_WM_UNIT_HIGHLIGHT" val="0"/>
  <p:tag name="KSO_WM_UNIT_COMPATIBLE" val="0"/>
  <p:tag name="KSO_WM_UNIT_PRESET_TEXT_INDEX" val="4"/>
  <p:tag name="KSO_WM_UNIT_PRESET_TEXT_LEN" val="150"/>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207"/>
  <p:tag name="KSO_WM_UNIT_TYPE" val="a"/>
  <p:tag name="KSO_WM_UNIT_INDEX" val="1"/>
  <p:tag name="KSO_WM_UNIT_ID" val="custom16020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207"/>
  <p:tag name="KSO_WM_TAG_VERSION" val="1.0"/>
  <p:tag name="KSO_WM_SLIDE_ID" val="custom160207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heme/theme1.xml><?xml version="1.0" encoding="utf-8"?>
<a:theme xmlns:a="http://schemas.openxmlformats.org/drawingml/2006/main" name="自定义设计方案">
  <a:themeElements>
    <a:clrScheme name="自定义 289">
      <a:dk1>
        <a:srgbClr val="FFFFFF"/>
      </a:dk1>
      <a:lt1>
        <a:srgbClr val="3F3F3F"/>
      </a:lt1>
      <a:dk2>
        <a:srgbClr val="FFFFFF"/>
      </a:dk2>
      <a:lt2>
        <a:srgbClr val="262626"/>
      </a:lt2>
      <a:accent1>
        <a:srgbClr val="1DAE9E"/>
      </a:accent1>
      <a:accent2>
        <a:srgbClr val="FFC000"/>
      </a:accent2>
      <a:accent3>
        <a:srgbClr val="FF7450"/>
      </a:accent3>
      <a:accent4>
        <a:srgbClr val="11B3ED"/>
      </a:accent4>
      <a:accent5>
        <a:srgbClr val="92D050"/>
      </a:accent5>
      <a:accent6>
        <a:srgbClr val="5A914D"/>
      </a:accent6>
      <a:hlink>
        <a:srgbClr val="0563C1"/>
      </a:hlink>
      <a:folHlink>
        <a:srgbClr val="954F72"/>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9">
      <a:dk1>
        <a:sysClr val="windowText" lastClr="000000"/>
      </a:dk1>
      <a:lt1>
        <a:sysClr val="window" lastClr="FFFFFF"/>
      </a:lt1>
      <a:dk2>
        <a:srgbClr val="44546A"/>
      </a:dk2>
      <a:lt2>
        <a:srgbClr val="E7E6E6"/>
      </a:lt2>
      <a:accent1>
        <a:srgbClr val="262626"/>
      </a:accent1>
      <a:accent2>
        <a:srgbClr val="FFBF2B"/>
      </a:accent2>
      <a:accent3>
        <a:srgbClr val="A5A5A5"/>
      </a:accent3>
      <a:accent4>
        <a:srgbClr val="FFC000"/>
      </a:accent4>
      <a:accent5>
        <a:srgbClr val="4472C4"/>
      </a:accent5>
      <a:accent6>
        <a:srgbClr val="70AD47"/>
      </a:accent6>
      <a:hlink>
        <a:srgbClr val="0563C1"/>
      </a:hlink>
      <a:folHlink>
        <a:srgbClr val="954F72"/>
      </a:folHlink>
    </a:clrScheme>
    <a:fontScheme name="自定义 4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60">
      <a:dk1>
        <a:srgbClr val="FFFFFF"/>
      </a:dk1>
      <a:lt1>
        <a:srgbClr val="000000"/>
      </a:lt1>
      <a:dk2>
        <a:srgbClr val="44546A"/>
      </a:dk2>
      <a:lt2>
        <a:srgbClr val="E7E6E6"/>
      </a:lt2>
      <a:accent1>
        <a:srgbClr val="E2D1AB"/>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自定义 138">
      <a:dk1>
        <a:srgbClr val="FFFFFF"/>
      </a:dk1>
      <a:lt1>
        <a:srgbClr val="000000"/>
      </a:lt1>
      <a:dk2>
        <a:srgbClr val="44546A"/>
      </a:dk2>
      <a:lt2>
        <a:srgbClr val="E7E6E6"/>
      </a:lt2>
      <a:accent1>
        <a:srgbClr val="4BCB9F"/>
      </a:accent1>
      <a:accent2>
        <a:srgbClr val="F55D9A"/>
      </a:accent2>
      <a:accent3>
        <a:srgbClr val="6FB5EF"/>
      </a:accent3>
      <a:accent4>
        <a:srgbClr val="B482F9"/>
      </a:accent4>
      <a:accent5>
        <a:srgbClr val="4472C4"/>
      </a:accent5>
      <a:accent6>
        <a:srgbClr val="70AD47"/>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735</Words>
  <Application>Microsoft Office PowerPoint</Application>
  <PresentationFormat>宽屏</PresentationFormat>
  <Paragraphs>153</Paragraphs>
  <Slides>40</Slides>
  <Notes>28</Notes>
  <HiddenSlides>0</HiddenSlides>
  <MMClips>3</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40</vt:i4>
      </vt:variant>
    </vt:vector>
  </HeadingPairs>
  <TitlesOfParts>
    <vt:vector size="51" baseType="lpstr">
      <vt:lpstr>黑体</vt:lpstr>
      <vt:lpstr>华文楷体</vt:lpstr>
      <vt:lpstr>华文新魏</vt:lpstr>
      <vt:lpstr>楷体</vt:lpstr>
      <vt:lpstr>宋体</vt:lpstr>
      <vt:lpstr>Arial</vt:lpstr>
      <vt:lpstr>Calibri</vt:lpstr>
      <vt:lpstr>自定义设计方案</vt:lpstr>
      <vt:lpstr>1_Office 主题</vt:lpstr>
      <vt:lpstr>2_Office 主题</vt:lpstr>
      <vt:lpstr>1_自定义设计方案</vt:lpstr>
      <vt:lpstr>2   0   4   8</vt:lpstr>
      <vt:lpstr>PowerPoint 演示文稿</vt:lpstr>
      <vt:lpstr>PowerPoint 演示文稿</vt:lpstr>
      <vt:lpstr>1.2 游戏规则</vt:lpstr>
      <vt:lpstr>PowerPoint 演示文稿</vt:lpstr>
      <vt:lpstr>PowerPoint 演示文稿</vt:lpstr>
      <vt:lpstr>PowerPoint 演示文稿</vt:lpstr>
      <vt:lpstr>PowerPoint 演示文稿</vt:lpstr>
      <vt:lpstr>PowerPoint 演示文稿</vt:lpstr>
      <vt:lpstr>PowerPoint 演示文稿</vt:lpstr>
      <vt:lpstr>我们的团队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 团队之间分工</vt:lpstr>
      <vt:lpstr>PowerPoint 演示文稿</vt:lpstr>
      <vt:lpstr>核心算法NO.1</vt:lpstr>
      <vt:lpstr>核心算法NO.2</vt:lpstr>
      <vt:lpstr>核心算法NO.3</vt:lpstr>
      <vt:lpstr>遇到的问题</vt:lpstr>
      <vt:lpstr>PowerPoint 演示文稿</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1015061775</dc:creator>
  <cp:lastModifiedBy>Administrator</cp:lastModifiedBy>
  <cp:revision>41</cp:revision>
  <dcterms:created xsi:type="dcterms:W3CDTF">2016-12-10T07:31:00Z</dcterms:created>
  <dcterms:modified xsi:type="dcterms:W3CDTF">2018-02-25T15:12:54Z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